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0" r:id="rId4"/>
  </p:sldMasterIdLst>
  <p:notesMasterIdLst>
    <p:notesMasterId r:id="rId106"/>
  </p:notesMasterIdLst>
  <p:handoutMasterIdLst>
    <p:handoutMasterId r:id="rId107"/>
  </p:handoutMasterIdLst>
  <p:sldIdLst>
    <p:sldId id="281" r:id="rId5"/>
    <p:sldId id="413" r:id="rId6"/>
    <p:sldId id="355" r:id="rId7"/>
    <p:sldId id="490" r:id="rId8"/>
    <p:sldId id="487" r:id="rId9"/>
    <p:sldId id="353" r:id="rId10"/>
    <p:sldId id="471" r:id="rId11"/>
    <p:sldId id="379" r:id="rId12"/>
    <p:sldId id="470" r:id="rId13"/>
    <p:sldId id="373" r:id="rId14"/>
    <p:sldId id="375" r:id="rId15"/>
    <p:sldId id="376" r:id="rId16"/>
    <p:sldId id="377" r:id="rId17"/>
    <p:sldId id="378" r:id="rId18"/>
    <p:sldId id="444" r:id="rId19"/>
    <p:sldId id="476" r:id="rId20"/>
    <p:sldId id="363" r:id="rId21"/>
    <p:sldId id="412" r:id="rId22"/>
    <p:sldId id="354" r:id="rId23"/>
    <p:sldId id="449" r:id="rId24"/>
    <p:sldId id="448" r:id="rId25"/>
    <p:sldId id="447" r:id="rId26"/>
    <p:sldId id="367" r:id="rId27"/>
    <p:sldId id="380" r:id="rId28"/>
    <p:sldId id="362" r:id="rId29"/>
    <p:sldId id="416" r:id="rId30"/>
    <p:sldId id="417" r:id="rId31"/>
    <p:sldId id="418" r:id="rId32"/>
    <p:sldId id="419" r:id="rId33"/>
    <p:sldId id="414" r:id="rId34"/>
    <p:sldId id="477" r:id="rId35"/>
    <p:sldId id="421" r:id="rId36"/>
    <p:sldId id="451" r:id="rId37"/>
    <p:sldId id="415" r:id="rId38"/>
    <p:sldId id="420" r:id="rId39"/>
    <p:sldId id="464" r:id="rId40"/>
    <p:sldId id="474" r:id="rId41"/>
    <p:sldId id="465" r:id="rId42"/>
    <p:sldId id="422" r:id="rId43"/>
    <p:sldId id="424" r:id="rId44"/>
    <p:sldId id="371" r:id="rId45"/>
    <p:sldId id="427" r:id="rId46"/>
    <p:sldId id="428" r:id="rId47"/>
    <p:sldId id="429" r:id="rId48"/>
    <p:sldId id="430" r:id="rId49"/>
    <p:sldId id="390" r:id="rId50"/>
    <p:sldId id="459" r:id="rId51"/>
    <p:sldId id="460" r:id="rId52"/>
    <p:sldId id="397" r:id="rId53"/>
    <p:sldId id="406" r:id="rId54"/>
    <p:sldId id="398" r:id="rId55"/>
    <p:sldId id="400" r:id="rId56"/>
    <p:sldId id="402" r:id="rId57"/>
    <p:sldId id="403" r:id="rId58"/>
    <p:sldId id="399" r:id="rId59"/>
    <p:sldId id="405" r:id="rId60"/>
    <p:sldId id="466" r:id="rId61"/>
    <p:sldId id="370" r:id="rId62"/>
    <p:sldId id="491" r:id="rId63"/>
    <p:sldId id="433" r:id="rId64"/>
    <p:sldId id="434" r:id="rId65"/>
    <p:sldId id="478" r:id="rId66"/>
    <p:sldId id="479" r:id="rId67"/>
    <p:sldId id="480" r:id="rId68"/>
    <p:sldId id="386" r:id="rId69"/>
    <p:sldId id="432" r:id="rId70"/>
    <p:sldId id="435" r:id="rId71"/>
    <p:sldId id="467" r:id="rId72"/>
    <p:sldId id="461" r:id="rId73"/>
    <p:sldId id="458" r:id="rId74"/>
    <p:sldId id="457" r:id="rId75"/>
    <p:sldId id="456" r:id="rId76"/>
    <p:sldId id="462" r:id="rId77"/>
    <p:sldId id="436" r:id="rId78"/>
    <p:sldId id="453" r:id="rId79"/>
    <p:sldId id="438" r:id="rId80"/>
    <p:sldId id="488" r:id="rId81"/>
    <p:sldId id="489" r:id="rId82"/>
    <p:sldId id="440" r:id="rId83"/>
    <p:sldId id="441" r:id="rId84"/>
    <p:sldId id="442" r:id="rId85"/>
    <p:sldId id="443" r:id="rId86"/>
    <p:sldId id="475" r:id="rId87"/>
    <p:sldId id="446" r:id="rId88"/>
    <p:sldId id="445" r:id="rId89"/>
    <p:sldId id="472" r:id="rId90"/>
    <p:sldId id="481" r:id="rId91"/>
    <p:sldId id="382" r:id="rId92"/>
    <p:sldId id="408" r:id="rId93"/>
    <p:sldId id="483" r:id="rId94"/>
    <p:sldId id="482" r:id="rId95"/>
    <p:sldId id="484" r:id="rId96"/>
    <p:sldId id="485" r:id="rId97"/>
    <p:sldId id="486" r:id="rId98"/>
    <p:sldId id="383" r:id="rId99"/>
    <p:sldId id="384" r:id="rId100"/>
    <p:sldId id="468" r:id="rId101"/>
    <p:sldId id="469" r:id="rId102"/>
    <p:sldId id="492" r:id="rId103"/>
    <p:sldId id="359" r:id="rId104"/>
    <p:sldId id="374" r:id="rId10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60" userDrawn="1">
          <p15:clr>
            <a:srgbClr val="A4A3A4"/>
          </p15:clr>
        </p15:guide>
        <p15:guide id="2" pos="7392" userDrawn="1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FFFF"/>
    <a:srgbClr val="F466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C3840C9-117F-4321-AC34-328F9B7B12DB}" v="288" vWet="290" dt="2024-03-06T02:38:38.783"/>
    <p1510:client id="{CEF6474C-DE8A-46F2-A5E7-3C4693E3FFEA}" v="524" dt="2024-03-06T02:49:33.77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370" y="67"/>
      </p:cViewPr>
      <p:guideLst>
        <p:guide pos="360"/>
        <p:guide pos="7392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12" Type="http://schemas.microsoft.com/office/2016/11/relationships/changesInfo" Target="changesInfos/changesInfo1.xml"/><Relationship Id="rId16" Type="http://schemas.openxmlformats.org/officeDocument/2006/relationships/slide" Target="slides/slide12.xml"/><Relationship Id="rId107" Type="http://schemas.openxmlformats.org/officeDocument/2006/relationships/handoutMaster" Target="handoutMasters/handoutMaster1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113" Type="http://schemas.microsoft.com/office/2015/10/relationships/revisionInfo" Target="revisionInfo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08" Type="http://schemas.openxmlformats.org/officeDocument/2006/relationships/presProps" Target="presProps.xml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6" Type="http://schemas.openxmlformats.org/officeDocument/2006/relationships/notesMaster" Target="notesMasters/notesMaster1.xml"/><Relationship Id="rId114" Type="http://schemas.microsoft.com/office/2018/10/relationships/authors" Target="author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viewProps" Target="viewProps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theme" Target="theme/theme1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ermagambetova, Aigul" userId="S::ayermagambetova01@mynbcc.ca::55759ff4-2a3d-4e49-b7d6-452a4fe21a19" providerId="AD" clId="Web-{BF18E951-E2A1-5EC9-3094-1A4C1ACFCCE7}"/>
    <pc:docChg chg="modSld">
      <pc:chgData name="Yermagambetova, Aigul" userId="S::ayermagambetova01@mynbcc.ca::55759ff4-2a3d-4e49-b7d6-452a4fe21a19" providerId="AD" clId="Web-{BF18E951-E2A1-5EC9-3094-1A4C1ACFCCE7}" dt="2024-01-17T00:59:17.108" v="0" actId="1076"/>
      <pc:docMkLst>
        <pc:docMk/>
      </pc:docMkLst>
      <pc:sldChg chg="modSp">
        <pc:chgData name="Yermagambetova, Aigul" userId="S::ayermagambetova01@mynbcc.ca::55759ff4-2a3d-4e49-b7d6-452a4fe21a19" providerId="AD" clId="Web-{BF18E951-E2A1-5EC9-3094-1A4C1ACFCCE7}" dt="2024-01-17T00:59:17.108" v="0" actId="1076"/>
        <pc:sldMkLst>
          <pc:docMk/>
          <pc:sldMk cId="183373782" sldId="281"/>
        </pc:sldMkLst>
        <pc:picChg chg="mod">
          <ac:chgData name="Yermagambetova, Aigul" userId="S::ayermagambetova01@mynbcc.ca::55759ff4-2a3d-4e49-b7d6-452a4fe21a19" providerId="AD" clId="Web-{BF18E951-E2A1-5EC9-3094-1A4C1ACFCCE7}" dt="2024-01-17T00:59:17.108" v="0" actId="1076"/>
          <ac:picMkLst>
            <pc:docMk/>
            <pc:sldMk cId="183373782" sldId="281"/>
            <ac:picMk id="9" creationId="{9902AF74-387F-5001-831A-62373147C9C0}"/>
          </ac:picMkLst>
        </pc:picChg>
      </pc:sldChg>
    </pc:docChg>
  </pc:docChgLst>
  <pc:docChgLst>
    <pc:chgData name="Medina Santacruz, Harold Alexander" userId="b6ae3214-d1a5-492e-b15a-ffa980698f81" providerId="ADAL" clId="{0C3840C9-117F-4321-AC34-328F9B7B12DB}"/>
    <pc:docChg chg="undo custSel addSld delSld modSld sldOrd">
      <pc:chgData name="Medina Santacruz, Harold Alexander" userId="b6ae3214-d1a5-492e-b15a-ffa980698f81" providerId="ADAL" clId="{0C3840C9-117F-4321-AC34-328F9B7B12DB}" dt="2024-03-06T02:37:07.226" v="2393"/>
      <pc:docMkLst>
        <pc:docMk/>
      </pc:docMkLst>
      <pc:sldChg chg="addSp delSp modSp mod">
        <pc:chgData name="Medina Santacruz, Harold Alexander" userId="b6ae3214-d1a5-492e-b15a-ffa980698f81" providerId="ADAL" clId="{0C3840C9-117F-4321-AC34-328F9B7B12DB}" dt="2024-03-06T02:37:07.226" v="2393"/>
        <pc:sldMkLst>
          <pc:docMk/>
          <pc:sldMk cId="2177544562" sldId="353"/>
        </pc:sldMkLst>
        <pc:spChg chg="del mod">
          <ac:chgData name="Medina Santacruz, Harold Alexander" userId="b6ae3214-d1a5-492e-b15a-ffa980698f81" providerId="ADAL" clId="{0C3840C9-117F-4321-AC34-328F9B7B12DB}" dt="2024-02-03T22:47:54.103" v="1305" actId="478"/>
          <ac:spMkLst>
            <pc:docMk/>
            <pc:sldMk cId="2177544562" sldId="353"/>
            <ac:spMk id="3" creationId="{817D061C-023A-4DD9-8847-DD7718553EA4}"/>
          </ac:spMkLst>
        </pc:spChg>
        <pc:spChg chg="add del">
          <ac:chgData name="Medina Santacruz, Harold Alexander" userId="b6ae3214-d1a5-492e-b15a-ffa980698f81" providerId="ADAL" clId="{0C3840C9-117F-4321-AC34-328F9B7B12DB}" dt="2024-03-06T02:36:54.918" v="2392" actId="22"/>
          <ac:spMkLst>
            <pc:docMk/>
            <pc:sldMk cId="2177544562" sldId="353"/>
            <ac:spMk id="6" creationId="{3711591C-6270-D098-0F31-C999877E9D0D}"/>
          </ac:spMkLst>
        </pc:spChg>
        <pc:picChg chg="add mod">
          <ac:chgData name="Medina Santacruz, Harold Alexander" userId="b6ae3214-d1a5-492e-b15a-ffa980698f81" providerId="ADAL" clId="{0C3840C9-117F-4321-AC34-328F9B7B12DB}" dt="2024-02-03T22:48:05.762" v="1308" actId="1076"/>
          <ac:picMkLst>
            <pc:docMk/>
            <pc:sldMk cId="2177544562" sldId="353"/>
            <ac:picMk id="4" creationId="{AE6E25F8-35AA-CFD7-BB08-965589BB76DD}"/>
          </ac:picMkLst>
        </pc:picChg>
        <pc:picChg chg="add del mod">
          <ac:chgData name="Medina Santacruz, Harold Alexander" userId="b6ae3214-d1a5-492e-b15a-ffa980698f81" providerId="ADAL" clId="{0C3840C9-117F-4321-AC34-328F9B7B12DB}" dt="2024-03-06T02:36:52.725" v="2390" actId="478"/>
          <ac:picMkLst>
            <pc:docMk/>
            <pc:sldMk cId="2177544562" sldId="353"/>
            <ac:picMk id="5" creationId="{B527C7AD-CA33-447E-9D9C-E33E5BBBE8E0}"/>
          </ac:picMkLst>
        </pc:picChg>
        <pc:picChg chg="add mod">
          <ac:chgData name="Medina Santacruz, Harold Alexander" userId="b6ae3214-d1a5-492e-b15a-ffa980698f81" providerId="ADAL" clId="{0C3840C9-117F-4321-AC34-328F9B7B12DB}" dt="2024-03-06T02:37:07.226" v="2393"/>
          <ac:picMkLst>
            <pc:docMk/>
            <pc:sldMk cId="2177544562" sldId="353"/>
            <ac:picMk id="7" creationId="{15736868-719B-CCF1-5223-DC580FDE90A8}"/>
          </ac:picMkLst>
        </pc:picChg>
      </pc:sldChg>
      <pc:sldChg chg="addSp modSp">
        <pc:chgData name="Medina Santacruz, Harold Alexander" userId="b6ae3214-d1a5-492e-b15a-ffa980698f81" providerId="ADAL" clId="{0C3840C9-117F-4321-AC34-328F9B7B12DB}" dt="2024-02-03T22:49:24.524" v="1335"/>
        <pc:sldMkLst>
          <pc:docMk/>
          <pc:sldMk cId="1471384650" sldId="354"/>
        </pc:sldMkLst>
        <pc:picChg chg="add mod">
          <ac:chgData name="Medina Santacruz, Harold Alexander" userId="b6ae3214-d1a5-492e-b15a-ffa980698f81" providerId="ADAL" clId="{0C3840C9-117F-4321-AC34-328F9B7B12DB}" dt="2024-02-03T22:49:24.524" v="1335"/>
          <ac:picMkLst>
            <pc:docMk/>
            <pc:sldMk cId="1471384650" sldId="354"/>
            <ac:picMk id="5" creationId="{F9F0AE26-618B-41BC-EFB1-32DC9C0BB49A}"/>
          </ac:picMkLst>
        </pc:picChg>
      </pc:sldChg>
      <pc:sldChg chg="addSp delSp modSp mod setBg">
        <pc:chgData name="Medina Santacruz, Harold Alexander" userId="b6ae3214-d1a5-492e-b15a-ffa980698f81" providerId="ADAL" clId="{0C3840C9-117F-4321-AC34-328F9B7B12DB}" dt="2024-02-03T22:47:30.261" v="1300" actId="26606"/>
        <pc:sldMkLst>
          <pc:docMk/>
          <pc:sldMk cId="41678316" sldId="355"/>
        </pc:sldMkLst>
        <pc:spChg chg="mod">
          <ac:chgData name="Medina Santacruz, Harold Alexander" userId="b6ae3214-d1a5-492e-b15a-ffa980698f81" providerId="ADAL" clId="{0C3840C9-117F-4321-AC34-328F9B7B12DB}" dt="2024-02-03T22:47:30.261" v="1300" actId="26606"/>
          <ac:spMkLst>
            <pc:docMk/>
            <pc:sldMk cId="41678316" sldId="355"/>
            <ac:spMk id="2" creationId="{D5F4A85B-2AC6-4E29-B074-AB92F8FA9BB1}"/>
          </ac:spMkLst>
        </pc:spChg>
        <pc:spChg chg="mod">
          <ac:chgData name="Medina Santacruz, Harold Alexander" userId="b6ae3214-d1a5-492e-b15a-ffa980698f81" providerId="ADAL" clId="{0C3840C9-117F-4321-AC34-328F9B7B12DB}" dt="2024-02-03T22:47:30.261" v="1300" actId="26606"/>
          <ac:spMkLst>
            <pc:docMk/>
            <pc:sldMk cId="41678316" sldId="355"/>
            <ac:spMk id="3" creationId="{E32AB0EB-0819-41F4-99E9-C02FA0DAF66D}"/>
          </ac:spMkLst>
        </pc:spChg>
        <pc:spChg chg="mod">
          <ac:chgData name="Medina Santacruz, Harold Alexander" userId="b6ae3214-d1a5-492e-b15a-ffa980698f81" providerId="ADAL" clId="{0C3840C9-117F-4321-AC34-328F9B7B12DB}" dt="2024-02-03T22:47:30.261" v="1300" actId="26606"/>
          <ac:spMkLst>
            <pc:docMk/>
            <pc:sldMk cId="41678316" sldId="355"/>
            <ac:spMk id="4" creationId="{B425C423-85DE-48DB-8096-152D738B7D04}"/>
          </ac:spMkLst>
        </pc:spChg>
        <pc:spChg chg="mod">
          <ac:chgData name="Medina Santacruz, Harold Alexander" userId="b6ae3214-d1a5-492e-b15a-ffa980698f81" providerId="ADAL" clId="{0C3840C9-117F-4321-AC34-328F9B7B12DB}" dt="2024-02-03T22:47:30.261" v="1300" actId="26606"/>
          <ac:spMkLst>
            <pc:docMk/>
            <pc:sldMk cId="41678316" sldId="355"/>
            <ac:spMk id="5" creationId="{3714E39E-D8A0-4428-97D8-FE545232279C}"/>
          </ac:spMkLst>
        </pc:spChg>
        <pc:spChg chg="mod">
          <ac:chgData name="Medina Santacruz, Harold Alexander" userId="b6ae3214-d1a5-492e-b15a-ffa980698f81" providerId="ADAL" clId="{0C3840C9-117F-4321-AC34-328F9B7B12DB}" dt="2024-02-03T22:47:30.261" v="1300" actId="26606"/>
          <ac:spMkLst>
            <pc:docMk/>
            <pc:sldMk cId="41678316" sldId="355"/>
            <ac:spMk id="6" creationId="{B49FA539-2DA6-4197-AA13-56E0C33955F2}"/>
          </ac:spMkLst>
        </pc:spChg>
        <pc:spChg chg="add del">
          <ac:chgData name="Medina Santacruz, Harold Alexander" userId="b6ae3214-d1a5-492e-b15a-ffa980698f81" providerId="ADAL" clId="{0C3840C9-117F-4321-AC34-328F9B7B12DB}" dt="2024-02-03T22:47:17.275" v="1292" actId="26606"/>
          <ac:spMkLst>
            <pc:docMk/>
            <pc:sldMk cId="41678316" sldId="355"/>
            <ac:spMk id="14" creationId="{2D6FBB9D-1CAA-4D05-AB33-BABDFE17B843}"/>
          </ac:spMkLst>
        </pc:spChg>
        <pc:spChg chg="add del">
          <ac:chgData name="Medina Santacruz, Harold Alexander" userId="b6ae3214-d1a5-492e-b15a-ffa980698f81" providerId="ADAL" clId="{0C3840C9-117F-4321-AC34-328F9B7B12DB}" dt="2024-02-03T22:47:17.275" v="1292" actId="26606"/>
          <ac:spMkLst>
            <pc:docMk/>
            <pc:sldMk cId="41678316" sldId="355"/>
            <ac:spMk id="16" creationId="{04727B71-B4B6-4823-80A1-68C40B475118}"/>
          </ac:spMkLst>
        </pc:spChg>
        <pc:spChg chg="add del">
          <ac:chgData name="Medina Santacruz, Harold Alexander" userId="b6ae3214-d1a5-492e-b15a-ffa980698f81" providerId="ADAL" clId="{0C3840C9-117F-4321-AC34-328F9B7B12DB}" dt="2024-02-03T22:47:17.275" v="1292" actId="26606"/>
          <ac:spMkLst>
            <pc:docMk/>
            <pc:sldMk cId="41678316" sldId="355"/>
            <ac:spMk id="18" creationId="{79A6DB05-9FB5-4B07-8675-74C23D4FD89D}"/>
          </ac:spMkLst>
        </pc:spChg>
        <pc:spChg chg="add del">
          <ac:chgData name="Medina Santacruz, Harold Alexander" userId="b6ae3214-d1a5-492e-b15a-ffa980698f81" providerId="ADAL" clId="{0C3840C9-117F-4321-AC34-328F9B7B12DB}" dt="2024-02-03T22:47:17.275" v="1292" actId="26606"/>
          <ac:spMkLst>
            <pc:docMk/>
            <pc:sldMk cId="41678316" sldId="355"/>
            <ac:spMk id="20" creationId="{385E1BDC-A9B0-4A87-82E3-F3187F69A802}"/>
          </ac:spMkLst>
        </pc:spChg>
        <pc:spChg chg="add del">
          <ac:chgData name="Medina Santacruz, Harold Alexander" userId="b6ae3214-d1a5-492e-b15a-ffa980698f81" providerId="ADAL" clId="{0C3840C9-117F-4321-AC34-328F9B7B12DB}" dt="2024-02-03T22:47:17.275" v="1292" actId="26606"/>
          <ac:spMkLst>
            <pc:docMk/>
            <pc:sldMk cId="41678316" sldId="355"/>
            <ac:spMk id="22" creationId="{0990C621-3B8B-4820-8328-D47EF7CE823C}"/>
          </ac:spMkLst>
        </pc:spChg>
        <pc:spChg chg="add del">
          <ac:chgData name="Medina Santacruz, Harold Alexander" userId="b6ae3214-d1a5-492e-b15a-ffa980698f81" providerId="ADAL" clId="{0C3840C9-117F-4321-AC34-328F9B7B12DB}" dt="2024-02-03T22:47:17.275" v="1292" actId="26606"/>
          <ac:spMkLst>
            <pc:docMk/>
            <pc:sldMk cId="41678316" sldId="355"/>
            <ac:spMk id="24" creationId="{C1A2385B-1D2A-4E17-84FA-6CB7F0AAE473}"/>
          </ac:spMkLst>
        </pc:spChg>
        <pc:spChg chg="add del">
          <ac:chgData name="Medina Santacruz, Harold Alexander" userId="b6ae3214-d1a5-492e-b15a-ffa980698f81" providerId="ADAL" clId="{0C3840C9-117F-4321-AC34-328F9B7B12DB}" dt="2024-02-03T22:47:17.275" v="1292" actId="26606"/>
          <ac:spMkLst>
            <pc:docMk/>
            <pc:sldMk cId="41678316" sldId="355"/>
            <ac:spMk id="26" creationId="{5E791F2F-79DB-4CC0-9FA1-001E3E91E8B7}"/>
          </ac:spMkLst>
        </pc:spChg>
        <pc:spChg chg="add del">
          <ac:chgData name="Medina Santacruz, Harold Alexander" userId="b6ae3214-d1a5-492e-b15a-ffa980698f81" providerId="ADAL" clId="{0C3840C9-117F-4321-AC34-328F9B7B12DB}" dt="2024-02-03T22:47:21.510" v="1294" actId="26606"/>
          <ac:spMkLst>
            <pc:docMk/>
            <pc:sldMk cId="41678316" sldId="355"/>
            <ac:spMk id="28" creationId="{2D6FBB9D-1CAA-4D05-AB33-BABDFE17B843}"/>
          </ac:spMkLst>
        </pc:spChg>
        <pc:spChg chg="add del">
          <ac:chgData name="Medina Santacruz, Harold Alexander" userId="b6ae3214-d1a5-492e-b15a-ffa980698f81" providerId="ADAL" clId="{0C3840C9-117F-4321-AC34-328F9B7B12DB}" dt="2024-02-03T22:47:21.510" v="1294" actId="26606"/>
          <ac:spMkLst>
            <pc:docMk/>
            <pc:sldMk cId="41678316" sldId="355"/>
            <ac:spMk id="29" creationId="{04727B71-B4B6-4823-80A1-68C40B475118}"/>
          </ac:spMkLst>
        </pc:spChg>
        <pc:spChg chg="add del">
          <ac:chgData name="Medina Santacruz, Harold Alexander" userId="b6ae3214-d1a5-492e-b15a-ffa980698f81" providerId="ADAL" clId="{0C3840C9-117F-4321-AC34-328F9B7B12DB}" dt="2024-02-03T22:47:21.510" v="1294" actId="26606"/>
          <ac:spMkLst>
            <pc:docMk/>
            <pc:sldMk cId="41678316" sldId="355"/>
            <ac:spMk id="30" creationId="{79A6DB05-9FB5-4B07-8675-74C23D4FD89D}"/>
          </ac:spMkLst>
        </pc:spChg>
        <pc:spChg chg="add del">
          <ac:chgData name="Medina Santacruz, Harold Alexander" userId="b6ae3214-d1a5-492e-b15a-ffa980698f81" providerId="ADAL" clId="{0C3840C9-117F-4321-AC34-328F9B7B12DB}" dt="2024-02-03T22:47:21.510" v="1294" actId="26606"/>
          <ac:spMkLst>
            <pc:docMk/>
            <pc:sldMk cId="41678316" sldId="355"/>
            <ac:spMk id="31" creationId="{B23FE733-F95B-4DF6-AFC5-BEEB3577C494}"/>
          </ac:spMkLst>
        </pc:spChg>
        <pc:spChg chg="add del">
          <ac:chgData name="Medina Santacruz, Harold Alexander" userId="b6ae3214-d1a5-492e-b15a-ffa980698f81" providerId="ADAL" clId="{0C3840C9-117F-4321-AC34-328F9B7B12DB}" dt="2024-02-03T22:47:21.510" v="1294" actId="26606"/>
          <ac:spMkLst>
            <pc:docMk/>
            <pc:sldMk cId="41678316" sldId="355"/>
            <ac:spMk id="32" creationId="{9080D120-BD54-46E1-BA37-82F5E8089E90}"/>
          </ac:spMkLst>
        </pc:spChg>
        <pc:spChg chg="add del">
          <ac:chgData name="Medina Santacruz, Harold Alexander" userId="b6ae3214-d1a5-492e-b15a-ffa980698f81" providerId="ADAL" clId="{0C3840C9-117F-4321-AC34-328F9B7B12DB}" dt="2024-02-03T22:47:21.510" v="1294" actId="26606"/>
          <ac:spMkLst>
            <pc:docMk/>
            <pc:sldMk cId="41678316" sldId="355"/>
            <ac:spMk id="33" creationId="{81D83946-74FA-498A-AC80-9926F041B5C5}"/>
          </ac:spMkLst>
        </pc:spChg>
        <pc:spChg chg="add del">
          <ac:chgData name="Medina Santacruz, Harold Alexander" userId="b6ae3214-d1a5-492e-b15a-ffa980698f81" providerId="ADAL" clId="{0C3840C9-117F-4321-AC34-328F9B7B12DB}" dt="2024-02-03T22:47:21.510" v="1294" actId="26606"/>
          <ac:spMkLst>
            <pc:docMk/>
            <pc:sldMk cId="41678316" sldId="355"/>
            <ac:spMk id="34" creationId="{5060D983-8B52-443A-8183-2A1DE05618B5}"/>
          </ac:spMkLst>
        </pc:spChg>
        <pc:spChg chg="add del">
          <ac:chgData name="Medina Santacruz, Harold Alexander" userId="b6ae3214-d1a5-492e-b15a-ffa980698f81" providerId="ADAL" clId="{0C3840C9-117F-4321-AC34-328F9B7B12DB}" dt="2024-02-03T22:47:23.897" v="1296" actId="26606"/>
          <ac:spMkLst>
            <pc:docMk/>
            <pc:sldMk cId="41678316" sldId="355"/>
            <ac:spMk id="36" creationId="{2D6FBB9D-1CAA-4D05-AB33-BABDFE17B843}"/>
          </ac:spMkLst>
        </pc:spChg>
        <pc:spChg chg="add del">
          <ac:chgData name="Medina Santacruz, Harold Alexander" userId="b6ae3214-d1a5-492e-b15a-ffa980698f81" providerId="ADAL" clId="{0C3840C9-117F-4321-AC34-328F9B7B12DB}" dt="2024-02-03T22:47:23.897" v="1296" actId="26606"/>
          <ac:spMkLst>
            <pc:docMk/>
            <pc:sldMk cId="41678316" sldId="355"/>
            <ac:spMk id="37" creationId="{04727B71-B4B6-4823-80A1-68C40B475118}"/>
          </ac:spMkLst>
        </pc:spChg>
        <pc:spChg chg="add del">
          <ac:chgData name="Medina Santacruz, Harold Alexander" userId="b6ae3214-d1a5-492e-b15a-ffa980698f81" providerId="ADAL" clId="{0C3840C9-117F-4321-AC34-328F9B7B12DB}" dt="2024-02-03T22:47:23.897" v="1296" actId="26606"/>
          <ac:spMkLst>
            <pc:docMk/>
            <pc:sldMk cId="41678316" sldId="355"/>
            <ac:spMk id="38" creationId="{79A6DB05-9FB5-4B07-8675-74C23D4FD89D}"/>
          </ac:spMkLst>
        </pc:spChg>
        <pc:spChg chg="add del">
          <ac:chgData name="Medina Santacruz, Harold Alexander" userId="b6ae3214-d1a5-492e-b15a-ffa980698f81" providerId="ADAL" clId="{0C3840C9-117F-4321-AC34-328F9B7B12DB}" dt="2024-02-03T22:47:23.897" v="1296" actId="26606"/>
          <ac:spMkLst>
            <pc:docMk/>
            <pc:sldMk cId="41678316" sldId="355"/>
            <ac:spMk id="39" creationId="{231BF440-39FA-4087-84CC-2EEC0BBDAF29}"/>
          </ac:spMkLst>
        </pc:spChg>
        <pc:spChg chg="add del">
          <ac:chgData name="Medina Santacruz, Harold Alexander" userId="b6ae3214-d1a5-492e-b15a-ffa980698f81" providerId="ADAL" clId="{0C3840C9-117F-4321-AC34-328F9B7B12DB}" dt="2024-02-03T22:47:23.897" v="1296" actId="26606"/>
          <ac:spMkLst>
            <pc:docMk/>
            <pc:sldMk cId="41678316" sldId="355"/>
            <ac:spMk id="40" creationId="{F04E4CBA-303B-48BD-8451-C2701CB0EEBF}"/>
          </ac:spMkLst>
        </pc:spChg>
        <pc:spChg chg="add del">
          <ac:chgData name="Medina Santacruz, Harold Alexander" userId="b6ae3214-d1a5-492e-b15a-ffa980698f81" providerId="ADAL" clId="{0C3840C9-117F-4321-AC34-328F9B7B12DB}" dt="2024-02-03T22:47:23.897" v="1296" actId="26606"/>
          <ac:spMkLst>
            <pc:docMk/>
            <pc:sldMk cId="41678316" sldId="355"/>
            <ac:spMk id="41" creationId="{F6CA58B3-AFCC-4A40-9882-50D5080879B0}"/>
          </ac:spMkLst>
        </pc:spChg>
        <pc:spChg chg="add del">
          <ac:chgData name="Medina Santacruz, Harold Alexander" userId="b6ae3214-d1a5-492e-b15a-ffa980698f81" providerId="ADAL" clId="{0C3840C9-117F-4321-AC34-328F9B7B12DB}" dt="2024-02-03T22:47:23.897" v="1296" actId="26606"/>
          <ac:spMkLst>
            <pc:docMk/>
            <pc:sldMk cId="41678316" sldId="355"/>
            <ac:spMk id="42" creationId="{75C56826-D4E5-42ED-8529-079651CB3005}"/>
          </ac:spMkLst>
        </pc:spChg>
        <pc:spChg chg="add del">
          <ac:chgData name="Medina Santacruz, Harold Alexander" userId="b6ae3214-d1a5-492e-b15a-ffa980698f81" providerId="ADAL" clId="{0C3840C9-117F-4321-AC34-328F9B7B12DB}" dt="2024-02-03T22:47:23.897" v="1296" actId="26606"/>
          <ac:spMkLst>
            <pc:docMk/>
            <pc:sldMk cId="41678316" sldId="355"/>
            <ac:spMk id="43" creationId="{82095FCE-EF05-4443-B97A-85DEE3A5CA17}"/>
          </ac:spMkLst>
        </pc:spChg>
        <pc:spChg chg="add del">
          <ac:chgData name="Medina Santacruz, Harold Alexander" userId="b6ae3214-d1a5-492e-b15a-ffa980698f81" providerId="ADAL" clId="{0C3840C9-117F-4321-AC34-328F9B7B12DB}" dt="2024-02-03T22:47:25.865" v="1298" actId="26606"/>
          <ac:spMkLst>
            <pc:docMk/>
            <pc:sldMk cId="41678316" sldId="355"/>
            <ac:spMk id="45" creationId="{2D6FBB9D-1CAA-4D05-AB33-BABDFE17B843}"/>
          </ac:spMkLst>
        </pc:spChg>
        <pc:spChg chg="add del">
          <ac:chgData name="Medina Santacruz, Harold Alexander" userId="b6ae3214-d1a5-492e-b15a-ffa980698f81" providerId="ADAL" clId="{0C3840C9-117F-4321-AC34-328F9B7B12DB}" dt="2024-02-03T22:47:25.865" v="1298" actId="26606"/>
          <ac:spMkLst>
            <pc:docMk/>
            <pc:sldMk cId="41678316" sldId="355"/>
            <ac:spMk id="46" creationId="{04727B71-B4B6-4823-80A1-68C40B475118}"/>
          </ac:spMkLst>
        </pc:spChg>
        <pc:spChg chg="add del">
          <ac:chgData name="Medina Santacruz, Harold Alexander" userId="b6ae3214-d1a5-492e-b15a-ffa980698f81" providerId="ADAL" clId="{0C3840C9-117F-4321-AC34-328F9B7B12DB}" dt="2024-02-03T22:47:25.865" v="1298" actId="26606"/>
          <ac:spMkLst>
            <pc:docMk/>
            <pc:sldMk cId="41678316" sldId="355"/>
            <ac:spMk id="47" creationId="{79A6DB05-9FB5-4B07-8675-74C23D4FD89D}"/>
          </ac:spMkLst>
        </pc:spChg>
        <pc:spChg chg="add del">
          <ac:chgData name="Medina Santacruz, Harold Alexander" userId="b6ae3214-d1a5-492e-b15a-ffa980698f81" providerId="ADAL" clId="{0C3840C9-117F-4321-AC34-328F9B7B12DB}" dt="2024-02-03T22:47:25.865" v="1298" actId="26606"/>
          <ac:spMkLst>
            <pc:docMk/>
            <pc:sldMk cId="41678316" sldId="355"/>
            <ac:spMk id="48" creationId="{49B9E8A9-352D-4DCB-9485-C777000D4979}"/>
          </ac:spMkLst>
        </pc:spChg>
        <pc:spChg chg="add del">
          <ac:chgData name="Medina Santacruz, Harold Alexander" userId="b6ae3214-d1a5-492e-b15a-ffa980698f81" providerId="ADAL" clId="{0C3840C9-117F-4321-AC34-328F9B7B12DB}" dt="2024-02-03T22:47:25.865" v="1298" actId="26606"/>
          <ac:spMkLst>
            <pc:docMk/>
            <pc:sldMk cId="41678316" sldId="355"/>
            <ac:spMk id="49" creationId="{C2A9B0E5-C2C1-4B85-99A9-117A659D5FE0}"/>
          </ac:spMkLst>
        </pc:spChg>
        <pc:spChg chg="add del">
          <ac:chgData name="Medina Santacruz, Harold Alexander" userId="b6ae3214-d1a5-492e-b15a-ffa980698f81" providerId="ADAL" clId="{0C3840C9-117F-4321-AC34-328F9B7B12DB}" dt="2024-02-03T22:47:25.865" v="1298" actId="26606"/>
          <ac:spMkLst>
            <pc:docMk/>
            <pc:sldMk cId="41678316" sldId="355"/>
            <ac:spMk id="50" creationId="{3A8AEACA-9535-4BE8-A91B-8BE82BA54751}"/>
          </ac:spMkLst>
        </pc:spChg>
        <pc:spChg chg="add del">
          <ac:chgData name="Medina Santacruz, Harold Alexander" userId="b6ae3214-d1a5-492e-b15a-ffa980698f81" providerId="ADAL" clId="{0C3840C9-117F-4321-AC34-328F9B7B12DB}" dt="2024-02-03T22:47:30.261" v="1300" actId="26606"/>
          <ac:spMkLst>
            <pc:docMk/>
            <pc:sldMk cId="41678316" sldId="355"/>
            <ac:spMk id="52" creationId="{2D6FBB9D-1CAA-4D05-AB33-BABDFE17B843}"/>
          </ac:spMkLst>
        </pc:spChg>
        <pc:spChg chg="add del">
          <ac:chgData name="Medina Santacruz, Harold Alexander" userId="b6ae3214-d1a5-492e-b15a-ffa980698f81" providerId="ADAL" clId="{0C3840C9-117F-4321-AC34-328F9B7B12DB}" dt="2024-02-03T22:47:30.261" v="1300" actId="26606"/>
          <ac:spMkLst>
            <pc:docMk/>
            <pc:sldMk cId="41678316" sldId="355"/>
            <ac:spMk id="53" creationId="{04727B71-B4B6-4823-80A1-68C40B475118}"/>
          </ac:spMkLst>
        </pc:spChg>
        <pc:spChg chg="add del">
          <ac:chgData name="Medina Santacruz, Harold Alexander" userId="b6ae3214-d1a5-492e-b15a-ffa980698f81" providerId="ADAL" clId="{0C3840C9-117F-4321-AC34-328F9B7B12DB}" dt="2024-02-03T22:47:30.261" v="1300" actId="26606"/>
          <ac:spMkLst>
            <pc:docMk/>
            <pc:sldMk cId="41678316" sldId="355"/>
            <ac:spMk id="54" creationId="{79A6DB05-9FB5-4B07-8675-74C23D4FD89D}"/>
          </ac:spMkLst>
        </pc:spChg>
        <pc:spChg chg="add del">
          <ac:chgData name="Medina Santacruz, Harold Alexander" userId="b6ae3214-d1a5-492e-b15a-ffa980698f81" providerId="ADAL" clId="{0C3840C9-117F-4321-AC34-328F9B7B12DB}" dt="2024-02-03T22:47:30.261" v="1300" actId="26606"/>
          <ac:spMkLst>
            <pc:docMk/>
            <pc:sldMk cId="41678316" sldId="355"/>
            <ac:spMk id="55" creationId="{632DF175-2DD8-4694-B4BB-045DCFCE730A}"/>
          </ac:spMkLst>
        </pc:spChg>
        <pc:spChg chg="add del">
          <ac:chgData name="Medina Santacruz, Harold Alexander" userId="b6ae3214-d1a5-492e-b15a-ffa980698f81" providerId="ADAL" clId="{0C3840C9-117F-4321-AC34-328F9B7B12DB}" dt="2024-02-03T22:47:30.261" v="1300" actId="26606"/>
          <ac:spMkLst>
            <pc:docMk/>
            <pc:sldMk cId="41678316" sldId="355"/>
            <ac:spMk id="56" creationId="{9080D120-BD54-46E1-BA37-82F5E8089E90}"/>
          </ac:spMkLst>
        </pc:spChg>
        <pc:spChg chg="add del">
          <ac:chgData name="Medina Santacruz, Harold Alexander" userId="b6ae3214-d1a5-492e-b15a-ffa980698f81" providerId="ADAL" clId="{0C3840C9-117F-4321-AC34-328F9B7B12DB}" dt="2024-02-03T22:47:30.261" v="1300" actId="26606"/>
          <ac:spMkLst>
            <pc:docMk/>
            <pc:sldMk cId="41678316" sldId="355"/>
            <ac:spMk id="57" creationId="{81D83946-74FA-498A-AC80-9926F041B5C5}"/>
          </ac:spMkLst>
        </pc:spChg>
        <pc:spChg chg="add del">
          <ac:chgData name="Medina Santacruz, Harold Alexander" userId="b6ae3214-d1a5-492e-b15a-ffa980698f81" providerId="ADAL" clId="{0C3840C9-117F-4321-AC34-328F9B7B12DB}" dt="2024-02-03T22:47:30.261" v="1300" actId="26606"/>
          <ac:spMkLst>
            <pc:docMk/>
            <pc:sldMk cId="41678316" sldId="355"/>
            <ac:spMk id="58" creationId="{5060D983-8B52-443A-8183-2A1DE05618B5}"/>
          </ac:spMkLst>
        </pc:spChg>
        <pc:picChg chg="add mod ord">
          <ac:chgData name="Medina Santacruz, Harold Alexander" userId="b6ae3214-d1a5-492e-b15a-ffa980698f81" providerId="ADAL" clId="{0C3840C9-117F-4321-AC34-328F9B7B12DB}" dt="2024-02-03T22:47:30.261" v="1300" actId="26606"/>
          <ac:picMkLst>
            <pc:docMk/>
            <pc:sldMk cId="41678316" sldId="355"/>
            <ac:picMk id="7" creationId="{E45CDD65-3A36-B557-4CF2-8808969A8E50}"/>
          </ac:picMkLst>
        </pc:picChg>
        <pc:picChg chg="mod ord">
          <ac:chgData name="Medina Santacruz, Harold Alexander" userId="b6ae3214-d1a5-492e-b15a-ffa980698f81" providerId="ADAL" clId="{0C3840C9-117F-4321-AC34-328F9B7B12DB}" dt="2024-02-03T22:47:30.261" v="1300" actId="26606"/>
          <ac:picMkLst>
            <pc:docMk/>
            <pc:sldMk cId="41678316" sldId="355"/>
            <ac:picMk id="9" creationId="{9902AF74-387F-5001-831A-62373147C9C0}"/>
          </ac:picMkLst>
        </pc:picChg>
      </pc:sldChg>
      <pc:sldChg chg="addSp delSp modSp del mod">
        <pc:chgData name="Medina Santacruz, Harold Alexander" userId="b6ae3214-d1a5-492e-b15a-ffa980698f81" providerId="ADAL" clId="{0C3840C9-117F-4321-AC34-328F9B7B12DB}" dt="2024-02-03T22:50:05.526" v="1348" actId="47"/>
        <pc:sldMkLst>
          <pc:docMk/>
          <pc:sldMk cId="1351320942" sldId="361"/>
        </pc:sldMkLst>
        <pc:picChg chg="add del mod">
          <ac:chgData name="Medina Santacruz, Harold Alexander" userId="b6ae3214-d1a5-492e-b15a-ffa980698f81" providerId="ADAL" clId="{0C3840C9-117F-4321-AC34-328F9B7B12DB}" dt="2024-02-03T22:49:42.286" v="1341" actId="478"/>
          <ac:picMkLst>
            <pc:docMk/>
            <pc:sldMk cId="1351320942" sldId="361"/>
            <ac:picMk id="4" creationId="{89719DBC-15ED-4575-75BF-737EF55EB25B}"/>
          </ac:picMkLst>
        </pc:picChg>
      </pc:sldChg>
      <pc:sldChg chg="addSp modSp">
        <pc:chgData name="Medina Santacruz, Harold Alexander" userId="b6ae3214-d1a5-492e-b15a-ffa980698f81" providerId="ADAL" clId="{0C3840C9-117F-4321-AC34-328F9B7B12DB}" dt="2024-02-03T22:49:31.534" v="1337"/>
        <pc:sldMkLst>
          <pc:docMk/>
          <pc:sldMk cId="632633296" sldId="362"/>
        </pc:sldMkLst>
        <pc:picChg chg="add mod">
          <ac:chgData name="Medina Santacruz, Harold Alexander" userId="b6ae3214-d1a5-492e-b15a-ffa980698f81" providerId="ADAL" clId="{0C3840C9-117F-4321-AC34-328F9B7B12DB}" dt="2024-02-03T22:49:31.534" v="1337"/>
          <ac:picMkLst>
            <pc:docMk/>
            <pc:sldMk cId="632633296" sldId="362"/>
            <ac:picMk id="2" creationId="{98311B3F-F35A-D81E-297D-DC0765C3FE77}"/>
          </ac:picMkLst>
        </pc:picChg>
      </pc:sldChg>
      <pc:sldChg chg="addSp delSp modSp mod">
        <pc:chgData name="Medina Santacruz, Harold Alexander" userId="b6ae3214-d1a5-492e-b15a-ffa980698f81" providerId="ADAL" clId="{0C3840C9-117F-4321-AC34-328F9B7B12DB}" dt="2024-03-06T02:12:42.199" v="2148"/>
        <pc:sldMkLst>
          <pc:docMk/>
          <pc:sldMk cId="3155463076" sldId="363"/>
        </pc:sldMkLst>
        <pc:spChg chg="add del mod">
          <ac:chgData name="Medina Santacruz, Harold Alexander" userId="b6ae3214-d1a5-492e-b15a-ffa980698f81" providerId="ADAL" clId="{0C3840C9-117F-4321-AC34-328F9B7B12DB}" dt="2024-03-06T02:11:54.264" v="2146" actId="478"/>
          <ac:spMkLst>
            <pc:docMk/>
            <pc:sldMk cId="3155463076" sldId="363"/>
            <ac:spMk id="9" creationId="{B8CBC9B1-BFE4-4026-65B9-F4F4795D3AB8}"/>
          </ac:spMkLst>
        </pc:spChg>
        <pc:picChg chg="add mod">
          <ac:chgData name="Medina Santacruz, Harold Alexander" userId="b6ae3214-d1a5-492e-b15a-ffa980698f81" providerId="ADAL" clId="{0C3840C9-117F-4321-AC34-328F9B7B12DB}" dt="2024-03-06T02:12:42.199" v="2148"/>
          <ac:picMkLst>
            <pc:docMk/>
            <pc:sldMk cId="3155463076" sldId="363"/>
            <ac:picMk id="5" creationId="{C14469D9-3F14-8822-4FC2-A521347E5180}"/>
          </ac:picMkLst>
        </pc:picChg>
        <pc:picChg chg="add del mod">
          <ac:chgData name="Medina Santacruz, Harold Alexander" userId="b6ae3214-d1a5-492e-b15a-ffa980698f81" providerId="ADAL" clId="{0C3840C9-117F-4321-AC34-328F9B7B12DB}" dt="2024-02-03T22:49:22.735" v="1334" actId="478"/>
          <ac:picMkLst>
            <pc:docMk/>
            <pc:sldMk cId="3155463076" sldId="363"/>
            <ac:picMk id="6" creationId="{2F40E75C-69F2-401D-9BE9-58BE14E6F0C2}"/>
          </ac:picMkLst>
        </pc:picChg>
      </pc:sldChg>
      <pc:sldChg chg="addSp modSp">
        <pc:chgData name="Medina Santacruz, Harold Alexander" userId="b6ae3214-d1a5-492e-b15a-ffa980698f81" providerId="ADAL" clId="{0C3840C9-117F-4321-AC34-328F9B7B12DB}" dt="2024-02-03T22:48:43.041" v="1322"/>
        <pc:sldMkLst>
          <pc:docMk/>
          <pc:sldMk cId="3199408363" sldId="364"/>
        </pc:sldMkLst>
        <pc:picChg chg="add mod">
          <ac:chgData name="Medina Santacruz, Harold Alexander" userId="b6ae3214-d1a5-492e-b15a-ffa980698f81" providerId="ADAL" clId="{0C3840C9-117F-4321-AC34-328F9B7B12DB}" dt="2024-02-03T22:48:43.041" v="1322"/>
          <ac:picMkLst>
            <pc:docMk/>
            <pc:sldMk cId="3199408363" sldId="364"/>
            <ac:picMk id="5" creationId="{405554B9-CF3C-34E6-23A0-8B154E475D98}"/>
          </ac:picMkLst>
        </pc:picChg>
      </pc:sldChg>
      <pc:sldChg chg="addSp modSp">
        <pc:chgData name="Medina Santacruz, Harold Alexander" userId="b6ae3214-d1a5-492e-b15a-ffa980698f81" providerId="ADAL" clId="{0C3840C9-117F-4321-AC34-328F9B7B12DB}" dt="2024-02-03T22:49:27.725" v="1336"/>
        <pc:sldMkLst>
          <pc:docMk/>
          <pc:sldMk cId="3569875064" sldId="365"/>
        </pc:sldMkLst>
        <pc:picChg chg="add mod">
          <ac:chgData name="Medina Santacruz, Harold Alexander" userId="b6ae3214-d1a5-492e-b15a-ffa980698f81" providerId="ADAL" clId="{0C3840C9-117F-4321-AC34-328F9B7B12DB}" dt="2024-02-03T22:49:27.725" v="1336"/>
          <ac:picMkLst>
            <pc:docMk/>
            <pc:sldMk cId="3569875064" sldId="365"/>
            <ac:picMk id="5" creationId="{8BA04FE7-BA31-3562-9F0A-B7B5A3FEED71}"/>
          </ac:picMkLst>
        </pc:picChg>
      </pc:sldChg>
      <pc:sldChg chg="addSp modSp">
        <pc:chgData name="Medina Santacruz, Harold Alexander" userId="b6ae3214-d1a5-492e-b15a-ffa980698f81" providerId="ADAL" clId="{0C3840C9-117F-4321-AC34-328F9B7B12DB}" dt="2024-02-03T22:48:44.373" v="1323"/>
        <pc:sldMkLst>
          <pc:docMk/>
          <pc:sldMk cId="3850525276" sldId="366"/>
        </pc:sldMkLst>
        <pc:picChg chg="add mod">
          <ac:chgData name="Medina Santacruz, Harold Alexander" userId="b6ae3214-d1a5-492e-b15a-ffa980698f81" providerId="ADAL" clId="{0C3840C9-117F-4321-AC34-328F9B7B12DB}" dt="2024-02-03T22:48:44.373" v="1323"/>
          <ac:picMkLst>
            <pc:docMk/>
            <pc:sldMk cId="3850525276" sldId="366"/>
            <ac:picMk id="5" creationId="{C4A7D838-D83D-3BF9-4132-CE65A587643C}"/>
          </ac:picMkLst>
        </pc:picChg>
      </pc:sldChg>
      <pc:sldChg chg="addSp modSp">
        <pc:chgData name="Medina Santacruz, Harold Alexander" userId="b6ae3214-d1a5-492e-b15a-ffa980698f81" providerId="ADAL" clId="{0C3840C9-117F-4321-AC34-328F9B7B12DB}" dt="2024-02-03T22:49:34.233" v="1338"/>
        <pc:sldMkLst>
          <pc:docMk/>
          <pc:sldMk cId="227932622" sldId="367"/>
        </pc:sldMkLst>
        <pc:picChg chg="add mod">
          <ac:chgData name="Medina Santacruz, Harold Alexander" userId="b6ae3214-d1a5-492e-b15a-ffa980698f81" providerId="ADAL" clId="{0C3840C9-117F-4321-AC34-328F9B7B12DB}" dt="2024-02-03T22:49:34.233" v="1338"/>
          <ac:picMkLst>
            <pc:docMk/>
            <pc:sldMk cId="227932622" sldId="367"/>
            <ac:picMk id="5" creationId="{18587745-133C-0671-3565-C5809947FCE3}"/>
          </ac:picMkLst>
        </pc:picChg>
      </pc:sldChg>
      <pc:sldChg chg="addSp modSp">
        <pc:chgData name="Medina Santacruz, Harold Alexander" userId="b6ae3214-d1a5-492e-b15a-ffa980698f81" providerId="ADAL" clId="{0C3840C9-117F-4321-AC34-328F9B7B12DB}" dt="2024-02-03T22:48:46.519" v="1324"/>
        <pc:sldMkLst>
          <pc:docMk/>
          <pc:sldMk cId="663190469" sldId="368"/>
        </pc:sldMkLst>
        <pc:picChg chg="add mod">
          <ac:chgData name="Medina Santacruz, Harold Alexander" userId="b6ae3214-d1a5-492e-b15a-ffa980698f81" providerId="ADAL" clId="{0C3840C9-117F-4321-AC34-328F9B7B12DB}" dt="2024-02-03T22:48:46.519" v="1324"/>
          <ac:picMkLst>
            <pc:docMk/>
            <pc:sldMk cId="663190469" sldId="368"/>
            <ac:picMk id="5" creationId="{46EB19C4-72C9-BCED-18F2-B83EAB5C53F3}"/>
          </ac:picMkLst>
        </pc:picChg>
      </pc:sldChg>
      <pc:sldChg chg="addSp delSp modSp mod">
        <pc:chgData name="Medina Santacruz, Harold Alexander" userId="b6ae3214-d1a5-492e-b15a-ffa980698f81" providerId="ADAL" clId="{0C3840C9-117F-4321-AC34-328F9B7B12DB}" dt="2024-03-06T02:16:04.494" v="2191" actId="1076"/>
        <pc:sldMkLst>
          <pc:docMk/>
          <pc:sldMk cId="3344927736" sldId="370"/>
        </pc:sldMkLst>
        <pc:picChg chg="add del mod">
          <ac:chgData name="Medina Santacruz, Harold Alexander" userId="b6ae3214-d1a5-492e-b15a-ffa980698f81" providerId="ADAL" clId="{0C3840C9-117F-4321-AC34-328F9B7B12DB}" dt="2024-03-06T02:15:56.485" v="2189" actId="478"/>
          <ac:picMkLst>
            <pc:docMk/>
            <pc:sldMk cId="3344927736" sldId="370"/>
            <ac:picMk id="3" creationId="{C314CD79-6EF6-0722-7C53-150DE9CC1DC5}"/>
          </ac:picMkLst>
        </pc:picChg>
        <pc:picChg chg="add mod">
          <ac:chgData name="Medina Santacruz, Harold Alexander" userId="b6ae3214-d1a5-492e-b15a-ffa980698f81" providerId="ADAL" clId="{0C3840C9-117F-4321-AC34-328F9B7B12DB}" dt="2024-02-03T22:49:36.877" v="1339"/>
          <ac:picMkLst>
            <pc:docMk/>
            <pc:sldMk cId="3344927736" sldId="370"/>
            <ac:picMk id="5" creationId="{0769C663-179D-CD52-608A-6CA9EBCF62D2}"/>
          </ac:picMkLst>
        </pc:picChg>
        <pc:picChg chg="add mod">
          <ac:chgData name="Medina Santacruz, Harold Alexander" userId="b6ae3214-d1a5-492e-b15a-ffa980698f81" providerId="ADAL" clId="{0C3840C9-117F-4321-AC34-328F9B7B12DB}" dt="2024-03-06T02:16:04.494" v="2191" actId="1076"/>
          <ac:picMkLst>
            <pc:docMk/>
            <pc:sldMk cId="3344927736" sldId="370"/>
            <ac:picMk id="5" creationId="{0BFF580F-8734-AF24-D6C7-B518FD679E67}"/>
          </ac:picMkLst>
        </pc:picChg>
      </pc:sldChg>
      <pc:sldChg chg="addSp modSp">
        <pc:chgData name="Medina Santacruz, Harold Alexander" userId="b6ae3214-d1a5-492e-b15a-ffa980698f81" providerId="ADAL" clId="{0C3840C9-117F-4321-AC34-328F9B7B12DB}" dt="2024-03-06T02:14:14.379" v="2161"/>
        <pc:sldMkLst>
          <pc:docMk/>
          <pc:sldMk cId="1313050058" sldId="371"/>
        </pc:sldMkLst>
        <pc:picChg chg="add mod">
          <ac:chgData name="Medina Santacruz, Harold Alexander" userId="b6ae3214-d1a5-492e-b15a-ffa980698f81" providerId="ADAL" clId="{0C3840C9-117F-4321-AC34-328F9B7B12DB}" dt="2024-03-06T02:14:14.379" v="2161"/>
          <ac:picMkLst>
            <pc:docMk/>
            <pc:sldMk cId="1313050058" sldId="371"/>
            <ac:picMk id="7" creationId="{A5FC1B74-768F-D8F3-BBD6-F04A7D76CB87}"/>
          </ac:picMkLst>
        </pc:picChg>
      </pc:sldChg>
      <pc:sldChg chg="modSp add del mod">
        <pc:chgData name="Medina Santacruz, Harold Alexander" userId="b6ae3214-d1a5-492e-b15a-ffa980698f81" providerId="ADAL" clId="{0C3840C9-117F-4321-AC34-328F9B7B12DB}" dt="2024-02-03T22:47:40.881" v="1303" actId="47"/>
        <pc:sldMkLst>
          <pc:docMk/>
          <pc:sldMk cId="2712354464" sldId="372"/>
        </pc:sldMkLst>
        <pc:spChg chg="mod">
          <ac:chgData name="Medina Santacruz, Harold Alexander" userId="b6ae3214-d1a5-492e-b15a-ffa980698f81" providerId="ADAL" clId="{0C3840C9-117F-4321-AC34-328F9B7B12DB}" dt="2024-02-03T21:35:04.352" v="51" actId="20577"/>
          <ac:spMkLst>
            <pc:docMk/>
            <pc:sldMk cId="2712354464" sldId="372"/>
            <ac:spMk id="3" creationId="{CADD0A8A-812E-E4D2-DCD4-1C54237A5C5A}"/>
          </ac:spMkLst>
        </pc:spChg>
      </pc:sldChg>
      <pc:sldChg chg="new del">
        <pc:chgData name="Medina Santacruz, Harold Alexander" userId="b6ae3214-d1a5-492e-b15a-ffa980698f81" providerId="ADAL" clId="{0C3840C9-117F-4321-AC34-328F9B7B12DB}" dt="2024-02-03T21:35:11.492" v="53" actId="680"/>
        <pc:sldMkLst>
          <pc:docMk/>
          <pc:sldMk cId="1787471831" sldId="373"/>
        </pc:sldMkLst>
      </pc:sldChg>
      <pc:sldChg chg="addSp delSp modSp add mod setBg modClrScheme delDesignElem chgLayout">
        <pc:chgData name="Medina Santacruz, Harold Alexander" userId="b6ae3214-d1a5-492e-b15a-ffa980698f81" providerId="ADAL" clId="{0C3840C9-117F-4321-AC34-328F9B7B12DB}" dt="2024-03-06T02:35:59.704" v="2389" actId="478"/>
        <pc:sldMkLst>
          <pc:docMk/>
          <pc:sldMk cId="2878731442" sldId="373"/>
        </pc:sldMkLst>
        <pc:spChg chg="mod ord">
          <ac:chgData name="Medina Santacruz, Harold Alexander" userId="b6ae3214-d1a5-492e-b15a-ffa980698f81" providerId="ADAL" clId="{0C3840C9-117F-4321-AC34-328F9B7B12DB}" dt="2024-02-03T22:16:26.349" v="667" actId="700"/>
          <ac:spMkLst>
            <pc:docMk/>
            <pc:sldMk cId="2878731442" sldId="373"/>
            <ac:spMk id="2" creationId="{94795316-8BE6-A460-B395-953C76EB0AB5}"/>
          </ac:spMkLst>
        </pc:spChg>
        <pc:spChg chg="del mod">
          <ac:chgData name="Medina Santacruz, Harold Alexander" userId="b6ae3214-d1a5-492e-b15a-ffa980698f81" providerId="ADAL" clId="{0C3840C9-117F-4321-AC34-328F9B7B12DB}" dt="2024-02-03T21:35:45.464" v="76" actId="478"/>
          <ac:spMkLst>
            <pc:docMk/>
            <pc:sldMk cId="2878731442" sldId="373"/>
            <ac:spMk id="3" creationId="{AE3322BE-F39C-2A23-2405-A2BDDDE33E3A}"/>
          </ac:spMkLst>
        </pc:spChg>
        <pc:spChg chg="del mod ord">
          <ac:chgData name="Medina Santacruz, Harold Alexander" userId="b6ae3214-d1a5-492e-b15a-ffa980698f81" providerId="ADAL" clId="{0C3840C9-117F-4321-AC34-328F9B7B12DB}" dt="2024-02-03T22:17:48.594" v="778" actId="478"/>
          <ac:spMkLst>
            <pc:docMk/>
            <pc:sldMk cId="2878731442" sldId="373"/>
            <ac:spMk id="4" creationId="{50293297-9F08-3EE4-9E10-C826A473B4B1}"/>
          </ac:spMkLst>
        </pc:spChg>
        <pc:spChg chg="add del mod">
          <ac:chgData name="Medina Santacruz, Harold Alexander" userId="b6ae3214-d1a5-492e-b15a-ffa980698f81" providerId="ADAL" clId="{0C3840C9-117F-4321-AC34-328F9B7B12DB}" dt="2024-02-03T21:35:43.734" v="75" actId="478"/>
          <ac:spMkLst>
            <pc:docMk/>
            <pc:sldMk cId="2878731442" sldId="373"/>
            <ac:spMk id="6" creationId="{4427F9C1-DDC2-14C9-4AC5-687AAD6EE910}"/>
          </ac:spMkLst>
        </pc:spChg>
        <pc:spChg chg="add del mod">
          <ac:chgData name="Medina Santacruz, Harold Alexander" userId="b6ae3214-d1a5-492e-b15a-ffa980698f81" providerId="ADAL" clId="{0C3840C9-117F-4321-AC34-328F9B7B12DB}" dt="2024-02-03T21:35:48.180" v="77" actId="478"/>
          <ac:spMkLst>
            <pc:docMk/>
            <pc:sldMk cId="2878731442" sldId="373"/>
            <ac:spMk id="8" creationId="{70F89750-0FA2-8CFF-C5A3-BEC76AC8CE14}"/>
          </ac:spMkLst>
        </pc:spChg>
        <pc:spChg chg="add del mod ord">
          <ac:chgData name="Medina Santacruz, Harold Alexander" userId="b6ae3214-d1a5-492e-b15a-ffa980698f81" providerId="ADAL" clId="{0C3840C9-117F-4321-AC34-328F9B7B12DB}" dt="2024-02-03T21:37:21.779" v="79" actId="700"/>
          <ac:spMkLst>
            <pc:docMk/>
            <pc:sldMk cId="2878731442" sldId="373"/>
            <ac:spMk id="9" creationId="{939FC255-2E5F-31ED-6E9C-15E6D2441285}"/>
          </ac:spMkLst>
        </pc:spChg>
        <pc:spChg chg="add del mod ord">
          <ac:chgData name="Medina Santacruz, Harold Alexander" userId="b6ae3214-d1a5-492e-b15a-ffa980698f81" providerId="ADAL" clId="{0C3840C9-117F-4321-AC34-328F9B7B12DB}" dt="2024-02-03T21:37:54.474" v="80" actId="700"/>
          <ac:spMkLst>
            <pc:docMk/>
            <pc:sldMk cId="2878731442" sldId="373"/>
            <ac:spMk id="10" creationId="{9F0BC89C-6D9B-64DA-3A10-118B733EBD33}"/>
          </ac:spMkLst>
        </pc:spChg>
        <pc:spChg chg="add del mod ord">
          <ac:chgData name="Medina Santacruz, Harold Alexander" userId="b6ae3214-d1a5-492e-b15a-ffa980698f81" providerId="ADAL" clId="{0C3840C9-117F-4321-AC34-328F9B7B12DB}" dt="2024-02-03T21:37:54.474" v="80" actId="700"/>
          <ac:spMkLst>
            <pc:docMk/>
            <pc:sldMk cId="2878731442" sldId="373"/>
            <ac:spMk id="11" creationId="{C05D80B7-E0DF-83C5-6697-9311EB89A436}"/>
          </ac:spMkLst>
        </pc:spChg>
        <pc:spChg chg="add del mod ord">
          <ac:chgData name="Medina Santacruz, Harold Alexander" userId="b6ae3214-d1a5-492e-b15a-ffa980698f81" providerId="ADAL" clId="{0C3840C9-117F-4321-AC34-328F9B7B12DB}" dt="2024-02-03T21:37:54.474" v="80" actId="700"/>
          <ac:spMkLst>
            <pc:docMk/>
            <pc:sldMk cId="2878731442" sldId="373"/>
            <ac:spMk id="13" creationId="{FDA45DCF-B465-6BFF-4834-B8F1CEF33870}"/>
          </ac:spMkLst>
        </pc:spChg>
        <pc:spChg chg="add del mod ord">
          <ac:chgData name="Medina Santacruz, Harold Alexander" userId="b6ae3214-d1a5-492e-b15a-ffa980698f81" providerId="ADAL" clId="{0C3840C9-117F-4321-AC34-328F9B7B12DB}" dt="2024-02-03T21:37:54.474" v="80" actId="700"/>
          <ac:spMkLst>
            <pc:docMk/>
            <pc:sldMk cId="2878731442" sldId="373"/>
            <ac:spMk id="14" creationId="{BEA79803-0A64-055B-10CB-AF2DC0AD4BFA}"/>
          </ac:spMkLst>
        </pc:spChg>
        <pc:spChg chg="add mod ord">
          <ac:chgData name="Medina Santacruz, Harold Alexander" userId="b6ae3214-d1a5-492e-b15a-ffa980698f81" providerId="ADAL" clId="{0C3840C9-117F-4321-AC34-328F9B7B12DB}" dt="2024-02-03T22:28:56.846" v="1005" actId="20577"/>
          <ac:spMkLst>
            <pc:docMk/>
            <pc:sldMk cId="2878731442" sldId="373"/>
            <ac:spMk id="15" creationId="{126BFD1F-26A4-3D0A-AF92-3A65BB6E69D4}"/>
          </ac:spMkLst>
        </pc:spChg>
        <pc:spChg chg="add mod ord">
          <ac:chgData name="Medina Santacruz, Harold Alexander" userId="b6ae3214-d1a5-492e-b15a-ffa980698f81" providerId="ADAL" clId="{0C3840C9-117F-4321-AC34-328F9B7B12DB}" dt="2024-02-03T22:16:31.802" v="678" actId="20577"/>
          <ac:spMkLst>
            <pc:docMk/>
            <pc:sldMk cId="2878731442" sldId="373"/>
            <ac:spMk id="16" creationId="{9348D536-2139-8181-DD3B-46C08B9A9BEC}"/>
          </ac:spMkLst>
        </pc:spChg>
        <pc:spChg chg="add mod ord">
          <ac:chgData name="Medina Santacruz, Harold Alexander" userId="b6ae3214-d1a5-492e-b15a-ffa980698f81" providerId="ADAL" clId="{0C3840C9-117F-4321-AC34-328F9B7B12DB}" dt="2024-02-03T22:22:09.067" v="946" actId="20577"/>
          <ac:spMkLst>
            <pc:docMk/>
            <pc:sldMk cId="2878731442" sldId="373"/>
            <ac:spMk id="17" creationId="{867E695C-2274-0618-AB06-075C654632C4}"/>
          </ac:spMkLst>
        </pc:spChg>
        <pc:spChg chg="add del mod ord">
          <ac:chgData name="Medina Santacruz, Harold Alexander" userId="b6ae3214-d1a5-492e-b15a-ffa980698f81" providerId="ADAL" clId="{0C3840C9-117F-4321-AC34-328F9B7B12DB}" dt="2024-02-03T22:17:37.770" v="777" actId="3680"/>
          <ac:spMkLst>
            <pc:docMk/>
            <pc:sldMk cId="2878731442" sldId="373"/>
            <ac:spMk id="18" creationId="{1ECBA531-B893-807A-D43B-DCB58ED04F60}"/>
          </ac:spMkLst>
        </pc:spChg>
        <pc:spChg chg="add">
          <ac:chgData name="Medina Santacruz, Harold Alexander" userId="b6ae3214-d1a5-492e-b15a-ffa980698f81" providerId="ADAL" clId="{0C3840C9-117F-4321-AC34-328F9B7B12DB}" dt="2024-02-03T22:28:42.761" v="1002"/>
          <ac:spMkLst>
            <pc:docMk/>
            <pc:sldMk cId="2878731442" sldId="373"/>
            <ac:spMk id="20" creationId="{526FE18A-334E-00F6-0B4D-BB4FECC00CAA}"/>
          </ac:spMkLst>
        </pc:spChg>
        <pc:spChg chg="del">
          <ac:chgData name="Medina Santacruz, Harold Alexander" userId="b6ae3214-d1a5-492e-b15a-ffa980698f81" providerId="ADAL" clId="{0C3840C9-117F-4321-AC34-328F9B7B12DB}" dt="2024-02-03T21:35:26.191" v="55"/>
          <ac:spMkLst>
            <pc:docMk/>
            <pc:sldMk cId="2878731442" sldId="373"/>
            <ac:spMk id="30" creationId="{646BE75F-33DC-0CF8-31B5-263CAF5D7E73}"/>
          </ac:spMkLst>
        </pc:spChg>
        <pc:spChg chg="del">
          <ac:chgData name="Medina Santacruz, Harold Alexander" userId="b6ae3214-d1a5-492e-b15a-ffa980698f81" providerId="ADAL" clId="{0C3840C9-117F-4321-AC34-328F9B7B12DB}" dt="2024-02-03T21:35:26.191" v="55"/>
          <ac:spMkLst>
            <pc:docMk/>
            <pc:sldMk cId="2878731442" sldId="373"/>
            <ac:spMk id="32" creationId="{00472D16-73AD-B52C-9797-CD965B4841BD}"/>
          </ac:spMkLst>
        </pc:spChg>
        <pc:spChg chg="del">
          <ac:chgData name="Medina Santacruz, Harold Alexander" userId="b6ae3214-d1a5-492e-b15a-ffa980698f81" providerId="ADAL" clId="{0C3840C9-117F-4321-AC34-328F9B7B12DB}" dt="2024-02-03T21:35:26.191" v="55"/>
          <ac:spMkLst>
            <pc:docMk/>
            <pc:sldMk cId="2878731442" sldId="373"/>
            <ac:spMk id="34" creationId="{29D645FD-2266-8B75-9D55-3284E865B400}"/>
          </ac:spMkLst>
        </pc:spChg>
        <pc:spChg chg="del">
          <ac:chgData name="Medina Santacruz, Harold Alexander" userId="b6ae3214-d1a5-492e-b15a-ffa980698f81" providerId="ADAL" clId="{0C3840C9-117F-4321-AC34-328F9B7B12DB}" dt="2024-02-03T21:35:26.191" v="55"/>
          <ac:spMkLst>
            <pc:docMk/>
            <pc:sldMk cId="2878731442" sldId="373"/>
            <ac:spMk id="36" creationId="{245BD21E-8BA7-2F9F-D0D7-3C7BB1CCA48A}"/>
          </ac:spMkLst>
        </pc:spChg>
        <pc:spChg chg="del">
          <ac:chgData name="Medina Santacruz, Harold Alexander" userId="b6ae3214-d1a5-492e-b15a-ffa980698f81" providerId="ADAL" clId="{0C3840C9-117F-4321-AC34-328F9B7B12DB}" dt="2024-02-03T21:35:26.191" v="55"/>
          <ac:spMkLst>
            <pc:docMk/>
            <pc:sldMk cId="2878731442" sldId="373"/>
            <ac:spMk id="38" creationId="{5399A29E-BC12-2365-270E-15FE111F5E1B}"/>
          </ac:spMkLst>
        </pc:spChg>
        <pc:spChg chg="del">
          <ac:chgData name="Medina Santacruz, Harold Alexander" userId="b6ae3214-d1a5-492e-b15a-ffa980698f81" providerId="ADAL" clId="{0C3840C9-117F-4321-AC34-328F9B7B12DB}" dt="2024-02-03T21:35:26.191" v="55"/>
          <ac:spMkLst>
            <pc:docMk/>
            <pc:sldMk cId="2878731442" sldId="373"/>
            <ac:spMk id="40" creationId="{7250C34B-CC7F-4ADB-E0B3-9F87D5B657B0}"/>
          </ac:spMkLst>
        </pc:spChg>
        <pc:spChg chg="del">
          <ac:chgData name="Medina Santacruz, Harold Alexander" userId="b6ae3214-d1a5-492e-b15a-ffa980698f81" providerId="ADAL" clId="{0C3840C9-117F-4321-AC34-328F9B7B12DB}" dt="2024-02-03T21:35:26.191" v="55"/>
          <ac:spMkLst>
            <pc:docMk/>
            <pc:sldMk cId="2878731442" sldId="373"/>
            <ac:spMk id="42" creationId="{4C43BF89-DA7A-F5F9-66E2-5FBD725588C4}"/>
          </ac:spMkLst>
        </pc:spChg>
        <pc:graphicFrameChg chg="add mod ord modGraphic">
          <ac:chgData name="Medina Santacruz, Harold Alexander" userId="b6ae3214-d1a5-492e-b15a-ffa980698f81" providerId="ADAL" clId="{0C3840C9-117F-4321-AC34-328F9B7B12DB}" dt="2024-02-03T22:22:00.815" v="940" actId="255"/>
          <ac:graphicFrameMkLst>
            <pc:docMk/>
            <pc:sldMk cId="2878731442" sldId="373"/>
            <ac:graphicFrameMk id="19" creationId="{714DFC6A-45A0-6916-3DD9-90E8501F69AF}"/>
          </ac:graphicFrameMkLst>
        </pc:graphicFrameChg>
        <pc:picChg chg="del">
          <ac:chgData name="Medina Santacruz, Harold Alexander" userId="b6ae3214-d1a5-492e-b15a-ffa980698f81" providerId="ADAL" clId="{0C3840C9-117F-4321-AC34-328F9B7B12DB}" dt="2024-02-03T21:35:39.241" v="73" actId="478"/>
          <ac:picMkLst>
            <pc:docMk/>
            <pc:sldMk cId="2878731442" sldId="373"/>
            <ac:picMk id="12" creationId="{76559554-1ADC-7808-051B-B08BCDBF30E8}"/>
          </ac:picMkLst>
        </pc:picChg>
        <pc:picChg chg="add del mod">
          <ac:chgData name="Medina Santacruz, Harold Alexander" userId="b6ae3214-d1a5-492e-b15a-ffa980698f81" providerId="ADAL" clId="{0C3840C9-117F-4321-AC34-328F9B7B12DB}" dt="2024-03-06T02:35:59.704" v="2389" actId="478"/>
          <ac:picMkLst>
            <pc:docMk/>
            <pc:sldMk cId="2878731442" sldId="373"/>
            <ac:picMk id="21" creationId="{4B6B8160-556E-BD72-DC0C-E80B7988D0E0}"/>
          </ac:picMkLst>
        </pc:picChg>
      </pc:sldChg>
      <pc:sldChg chg="addSp delSp modSp add mod modClrScheme chgLayout">
        <pc:chgData name="Medina Santacruz, Harold Alexander" userId="b6ae3214-d1a5-492e-b15a-ffa980698f81" providerId="ADAL" clId="{0C3840C9-117F-4321-AC34-328F9B7B12DB}" dt="2024-02-03T22:28:19.642" v="970" actId="15"/>
        <pc:sldMkLst>
          <pc:docMk/>
          <pc:sldMk cId="595661868" sldId="374"/>
        </pc:sldMkLst>
        <pc:spChg chg="del mod">
          <ac:chgData name="Medina Santacruz, Harold Alexander" userId="b6ae3214-d1a5-492e-b15a-ffa980698f81" providerId="ADAL" clId="{0C3840C9-117F-4321-AC34-328F9B7B12DB}" dt="2024-02-03T22:27:46.965" v="951" actId="478"/>
          <ac:spMkLst>
            <pc:docMk/>
            <pc:sldMk cId="595661868" sldId="374"/>
            <ac:spMk id="2" creationId="{E62E960C-D5B1-242E-9348-D096A008CF15}"/>
          </ac:spMkLst>
        </pc:spChg>
        <pc:spChg chg="del">
          <ac:chgData name="Medina Santacruz, Harold Alexander" userId="b6ae3214-d1a5-492e-b15a-ffa980698f81" providerId="ADAL" clId="{0C3840C9-117F-4321-AC34-328F9B7B12DB}" dt="2024-02-03T22:27:49.832" v="953" actId="478"/>
          <ac:spMkLst>
            <pc:docMk/>
            <pc:sldMk cId="595661868" sldId="374"/>
            <ac:spMk id="3" creationId="{811593F1-EB28-698F-59BD-098C5FEA5017}"/>
          </ac:spMkLst>
        </pc:spChg>
        <pc:spChg chg="mod ord">
          <ac:chgData name="Medina Santacruz, Harold Alexander" userId="b6ae3214-d1a5-492e-b15a-ffa980698f81" providerId="ADAL" clId="{0C3840C9-117F-4321-AC34-328F9B7B12DB}" dt="2024-02-03T22:27:58.711" v="955" actId="700"/>
          <ac:spMkLst>
            <pc:docMk/>
            <pc:sldMk cId="595661868" sldId="374"/>
            <ac:spMk id="4" creationId="{6230C2EB-4897-5F59-4657-FC1065EFDB61}"/>
          </ac:spMkLst>
        </pc:spChg>
        <pc:spChg chg="del">
          <ac:chgData name="Medina Santacruz, Harold Alexander" userId="b6ae3214-d1a5-492e-b15a-ffa980698f81" providerId="ADAL" clId="{0C3840C9-117F-4321-AC34-328F9B7B12DB}" dt="2024-02-03T22:27:44.455" v="948" actId="478"/>
          <ac:spMkLst>
            <pc:docMk/>
            <pc:sldMk cId="595661868" sldId="374"/>
            <ac:spMk id="6" creationId="{1AD51C27-F5AA-FB94-7B23-0A83FA2ACC0A}"/>
          </ac:spMkLst>
        </pc:spChg>
        <pc:spChg chg="add del mod">
          <ac:chgData name="Medina Santacruz, Harold Alexander" userId="b6ae3214-d1a5-492e-b15a-ffa980698f81" providerId="ADAL" clId="{0C3840C9-117F-4321-AC34-328F9B7B12DB}" dt="2024-02-03T22:27:48.121" v="952" actId="478"/>
          <ac:spMkLst>
            <pc:docMk/>
            <pc:sldMk cId="595661868" sldId="374"/>
            <ac:spMk id="7" creationId="{CDB65FE8-7BA4-6D31-FCAB-E6A7CD1265E2}"/>
          </ac:spMkLst>
        </pc:spChg>
        <pc:spChg chg="del">
          <ac:chgData name="Medina Santacruz, Harold Alexander" userId="b6ae3214-d1a5-492e-b15a-ffa980698f81" providerId="ADAL" clId="{0C3840C9-117F-4321-AC34-328F9B7B12DB}" dt="2024-02-03T22:27:45.182" v="949" actId="478"/>
          <ac:spMkLst>
            <pc:docMk/>
            <pc:sldMk cId="595661868" sldId="374"/>
            <ac:spMk id="8" creationId="{77258061-104F-D0FE-991B-1C35D9720566}"/>
          </ac:spMkLst>
        </pc:spChg>
        <pc:spChg chg="add del mod">
          <ac:chgData name="Medina Santacruz, Harold Alexander" userId="b6ae3214-d1a5-492e-b15a-ffa980698f81" providerId="ADAL" clId="{0C3840C9-117F-4321-AC34-328F9B7B12DB}" dt="2024-02-03T22:27:51.645" v="954" actId="478"/>
          <ac:spMkLst>
            <pc:docMk/>
            <pc:sldMk cId="595661868" sldId="374"/>
            <ac:spMk id="10" creationId="{9586F72A-9264-2D8D-B98D-2DA2905038FE}"/>
          </ac:spMkLst>
        </pc:spChg>
        <pc:spChg chg="add mod ord">
          <ac:chgData name="Medina Santacruz, Harold Alexander" userId="b6ae3214-d1a5-492e-b15a-ffa980698f81" providerId="ADAL" clId="{0C3840C9-117F-4321-AC34-328F9B7B12DB}" dt="2024-02-03T22:28:03.236" v="965" actId="20577"/>
          <ac:spMkLst>
            <pc:docMk/>
            <pc:sldMk cId="595661868" sldId="374"/>
            <ac:spMk id="11" creationId="{179B74F9-143F-989F-4B7D-79C773460630}"/>
          </ac:spMkLst>
        </pc:spChg>
        <pc:spChg chg="add mod ord">
          <ac:chgData name="Medina Santacruz, Harold Alexander" userId="b6ae3214-d1a5-492e-b15a-ffa980698f81" providerId="ADAL" clId="{0C3840C9-117F-4321-AC34-328F9B7B12DB}" dt="2024-02-03T22:28:19.642" v="970" actId="15"/>
          <ac:spMkLst>
            <pc:docMk/>
            <pc:sldMk cId="595661868" sldId="374"/>
            <ac:spMk id="12" creationId="{9A4878E2-4C7B-5A11-12C9-947EFF49C282}"/>
          </ac:spMkLst>
        </pc:spChg>
      </pc:sldChg>
      <pc:sldChg chg="add del">
        <pc:chgData name="Medina Santacruz, Harold Alexander" userId="b6ae3214-d1a5-492e-b15a-ffa980698f81" providerId="ADAL" clId="{0C3840C9-117F-4321-AC34-328F9B7B12DB}" dt="2024-02-03T22:28:06.215" v="967"/>
        <pc:sldMkLst>
          <pc:docMk/>
          <pc:sldMk cId="3991866018" sldId="375"/>
        </pc:sldMkLst>
      </pc:sldChg>
      <pc:sldChg chg="addSp delSp modSp add mod modClrScheme chgLayout">
        <pc:chgData name="Medina Santacruz, Harold Alexander" userId="b6ae3214-d1a5-492e-b15a-ffa980698f81" providerId="ADAL" clId="{0C3840C9-117F-4321-AC34-328F9B7B12DB}" dt="2024-02-03T22:49:15.023" v="1328"/>
        <pc:sldMkLst>
          <pc:docMk/>
          <pc:sldMk cId="4158927497" sldId="375"/>
        </pc:sldMkLst>
        <pc:spChg chg="mod ord">
          <ac:chgData name="Medina Santacruz, Harold Alexander" userId="b6ae3214-d1a5-492e-b15a-ffa980698f81" providerId="ADAL" clId="{0C3840C9-117F-4321-AC34-328F9B7B12DB}" dt="2024-02-03T22:29:51.732" v="1034" actId="700"/>
          <ac:spMkLst>
            <pc:docMk/>
            <pc:sldMk cId="4158927497" sldId="375"/>
            <ac:spMk id="2" creationId="{780391C1-B8C9-9C81-D184-C71069515627}"/>
          </ac:spMkLst>
        </pc:spChg>
        <pc:spChg chg="add del mod ord">
          <ac:chgData name="Medina Santacruz, Harold Alexander" userId="b6ae3214-d1a5-492e-b15a-ffa980698f81" providerId="ADAL" clId="{0C3840C9-117F-4321-AC34-328F9B7B12DB}" dt="2024-02-03T22:29:51.732" v="1034" actId="700"/>
          <ac:spMkLst>
            <pc:docMk/>
            <pc:sldMk cId="4158927497" sldId="375"/>
            <ac:spMk id="4" creationId="{1594473A-DF1A-255A-26A5-A663B5C5ECA0}"/>
          </ac:spMkLst>
        </pc:spChg>
        <pc:spChg chg="add del mod">
          <ac:chgData name="Medina Santacruz, Harold Alexander" userId="b6ae3214-d1a5-492e-b15a-ffa980698f81" providerId="ADAL" clId="{0C3840C9-117F-4321-AC34-328F9B7B12DB}" dt="2024-02-03T22:29:51.732" v="1034" actId="700"/>
          <ac:spMkLst>
            <pc:docMk/>
            <pc:sldMk cId="4158927497" sldId="375"/>
            <ac:spMk id="6" creationId="{1EB5962D-9C5D-E972-6FCF-66A2843F7C45}"/>
          </ac:spMkLst>
        </pc:spChg>
        <pc:spChg chg="add del mod">
          <ac:chgData name="Medina Santacruz, Harold Alexander" userId="b6ae3214-d1a5-492e-b15a-ffa980698f81" providerId="ADAL" clId="{0C3840C9-117F-4321-AC34-328F9B7B12DB}" dt="2024-02-03T22:29:51.732" v="1034" actId="700"/>
          <ac:spMkLst>
            <pc:docMk/>
            <pc:sldMk cId="4158927497" sldId="375"/>
            <ac:spMk id="8" creationId="{F916DA40-BA84-48EA-F3A1-A7E984755A9E}"/>
          </ac:spMkLst>
        </pc:spChg>
        <pc:spChg chg="add del mod">
          <ac:chgData name="Medina Santacruz, Harold Alexander" userId="b6ae3214-d1a5-492e-b15a-ffa980698f81" providerId="ADAL" clId="{0C3840C9-117F-4321-AC34-328F9B7B12DB}" dt="2024-02-03T22:29:51.732" v="1034" actId="700"/>
          <ac:spMkLst>
            <pc:docMk/>
            <pc:sldMk cId="4158927497" sldId="375"/>
            <ac:spMk id="10" creationId="{E5487A21-80FE-8F94-5D56-FC5F3CD924E7}"/>
          </ac:spMkLst>
        </pc:spChg>
        <pc:spChg chg="add del mod ord">
          <ac:chgData name="Medina Santacruz, Harold Alexander" userId="b6ae3214-d1a5-492e-b15a-ffa980698f81" providerId="ADAL" clId="{0C3840C9-117F-4321-AC34-328F9B7B12DB}" dt="2024-02-03T22:30:11.354" v="1035"/>
          <ac:spMkLst>
            <pc:docMk/>
            <pc:sldMk cId="4158927497" sldId="375"/>
            <ac:spMk id="11" creationId="{1964E3A3-238D-912E-9524-1F3A8BEF23B7}"/>
          </ac:spMkLst>
        </pc:spChg>
        <pc:spChg chg="add mod">
          <ac:chgData name="Medina Santacruz, Harold Alexander" userId="b6ae3214-d1a5-492e-b15a-ffa980698f81" providerId="ADAL" clId="{0C3840C9-117F-4321-AC34-328F9B7B12DB}" dt="2024-02-03T22:34:03.178" v="1090" actId="20577"/>
          <ac:spMkLst>
            <pc:docMk/>
            <pc:sldMk cId="4158927497" sldId="375"/>
            <ac:spMk id="13" creationId="{BC85EFCE-F2CB-F7C0-C4A5-6AB51A808F7A}"/>
          </ac:spMkLst>
        </pc:spChg>
        <pc:spChg chg="add mod">
          <ac:chgData name="Medina Santacruz, Harold Alexander" userId="b6ae3214-d1a5-492e-b15a-ffa980698f81" providerId="ADAL" clId="{0C3840C9-117F-4321-AC34-328F9B7B12DB}" dt="2024-02-03T22:42:44.181" v="1179" actId="20577"/>
          <ac:spMkLst>
            <pc:docMk/>
            <pc:sldMk cId="4158927497" sldId="375"/>
            <ac:spMk id="14" creationId="{B0DE0DD9-C88F-92B3-5062-683EDFCB6DD7}"/>
          </ac:spMkLst>
        </pc:spChg>
        <pc:spChg chg="del">
          <ac:chgData name="Medina Santacruz, Harold Alexander" userId="b6ae3214-d1a5-492e-b15a-ffa980698f81" providerId="ADAL" clId="{0C3840C9-117F-4321-AC34-328F9B7B12DB}" dt="2024-02-03T22:29:28.782" v="1007" actId="478"/>
          <ac:spMkLst>
            <pc:docMk/>
            <pc:sldMk cId="4158927497" sldId="375"/>
            <ac:spMk id="15" creationId="{D0621606-0FAE-AE3C-3BD4-0AE3DADD408B}"/>
          </ac:spMkLst>
        </pc:spChg>
        <pc:spChg chg="del">
          <ac:chgData name="Medina Santacruz, Harold Alexander" userId="b6ae3214-d1a5-492e-b15a-ffa980698f81" providerId="ADAL" clId="{0C3840C9-117F-4321-AC34-328F9B7B12DB}" dt="2024-02-03T22:29:30.567" v="1008" actId="478"/>
          <ac:spMkLst>
            <pc:docMk/>
            <pc:sldMk cId="4158927497" sldId="375"/>
            <ac:spMk id="16" creationId="{CE139FF0-FAE5-8DAC-400C-C5BD3FC240CD}"/>
          </ac:spMkLst>
        </pc:spChg>
        <pc:spChg chg="del">
          <ac:chgData name="Medina Santacruz, Harold Alexander" userId="b6ae3214-d1a5-492e-b15a-ffa980698f81" providerId="ADAL" clId="{0C3840C9-117F-4321-AC34-328F9B7B12DB}" dt="2024-02-03T22:29:33.339" v="1010" actId="478"/>
          <ac:spMkLst>
            <pc:docMk/>
            <pc:sldMk cId="4158927497" sldId="375"/>
            <ac:spMk id="17" creationId="{0F6450B6-DC72-117C-D811-FB841F090093}"/>
          </ac:spMkLst>
        </pc:spChg>
        <pc:graphicFrameChg chg="del">
          <ac:chgData name="Medina Santacruz, Harold Alexander" userId="b6ae3214-d1a5-492e-b15a-ffa980698f81" providerId="ADAL" clId="{0C3840C9-117F-4321-AC34-328F9B7B12DB}" dt="2024-02-03T22:29:31.784" v="1009" actId="478"/>
          <ac:graphicFrameMkLst>
            <pc:docMk/>
            <pc:sldMk cId="4158927497" sldId="375"/>
            <ac:graphicFrameMk id="19" creationId="{2CD202EB-045B-66D7-A60D-E233EBFB9F34}"/>
          </ac:graphicFrameMkLst>
        </pc:graphicFrameChg>
        <pc:picChg chg="add mod">
          <ac:chgData name="Medina Santacruz, Harold Alexander" userId="b6ae3214-d1a5-492e-b15a-ffa980698f81" providerId="ADAL" clId="{0C3840C9-117F-4321-AC34-328F9B7B12DB}" dt="2024-02-03T22:48:26.756" v="1314" actId="1076"/>
          <ac:picMkLst>
            <pc:docMk/>
            <pc:sldMk cId="4158927497" sldId="375"/>
            <ac:picMk id="18" creationId="{0B50BA32-7180-B7E2-575C-AF938CD6E923}"/>
          </ac:picMkLst>
        </pc:picChg>
        <pc:picChg chg="add mod">
          <ac:chgData name="Medina Santacruz, Harold Alexander" userId="b6ae3214-d1a5-492e-b15a-ffa980698f81" providerId="ADAL" clId="{0C3840C9-117F-4321-AC34-328F9B7B12DB}" dt="2024-02-03T22:49:15.023" v="1328"/>
          <ac:picMkLst>
            <pc:docMk/>
            <pc:sldMk cId="4158927497" sldId="375"/>
            <ac:picMk id="20" creationId="{FF1EDFC5-4BA3-FD04-0123-C1A5069193F7}"/>
          </ac:picMkLst>
        </pc:picChg>
        <pc:picChg chg="add mod">
          <ac:chgData name="Medina Santacruz, Harold Alexander" userId="b6ae3214-d1a5-492e-b15a-ffa980698f81" providerId="ADAL" clId="{0C3840C9-117F-4321-AC34-328F9B7B12DB}" dt="2024-02-03T22:30:11.354" v="1035"/>
          <ac:picMkLst>
            <pc:docMk/>
            <pc:sldMk cId="4158927497" sldId="375"/>
            <ac:picMk id="2050" creationId="{E73F6C54-1D08-885E-9A0A-A65F035FA3BB}"/>
          </ac:picMkLst>
        </pc:picChg>
      </pc:sldChg>
      <pc:sldChg chg="addSp delSp modSp add mod">
        <pc:chgData name="Medina Santacruz, Harold Alexander" userId="b6ae3214-d1a5-492e-b15a-ffa980698f81" providerId="ADAL" clId="{0C3840C9-117F-4321-AC34-328F9B7B12DB}" dt="2024-02-03T22:49:16.522" v="1329"/>
        <pc:sldMkLst>
          <pc:docMk/>
          <pc:sldMk cId="475920214" sldId="376"/>
        </pc:sldMkLst>
        <pc:spChg chg="mod">
          <ac:chgData name="Medina Santacruz, Harold Alexander" userId="b6ae3214-d1a5-492e-b15a-ffa980698f81" providerId="ADAL" clId="{0C3840C9-117F-4321-AC34-328F9B7B12DB}" dt="2024-02-03T22:30:29.939" v="1038" actId="20577"/>
          <ac:spMkLst>
            <pc:docMk/>
            <pc:sldMk cId="475920214" sldId="376"/>
            <ac:spMk id="2" creationId="{606EFFE9-1876-4726-7F53-63BFEAA59075}"/>
          </ac:spMkLst>
        </pc:spChg>
        <pc:spChg chg="add del mod">
          <ac:chgData name="Medina Santacruz, Harold Alexander" userId="b6ae3214-d1a5-492e-b15a-ffa980698f81" providerId="ADAL" clId="{0C3840C9-117F-4321-AC34-328F9B7B12DB}" dt="2024-02-03T22:30:38.691" v="1041"/>
          <ac:spMkLst>
            <pc:docMk/>
            <pc:sldMk cId="475920214" sldId="376"/>
            <ac:spMk id="3" creationId="{9B6D6BAE-C6CA-CDD7-841C-D87ACF04A74A}"/>
          </ac:spMkLst>
        </pc:spChg>
        <pc:spChg chg="add mod">
          <ac:chgData name="Medina Santacruz, Harold Alexander" userId="b6ae3214-d1a5-492e-b15a-ffa980698f81" providerId="ADAL" clId="{0C3840C9-117F-4321-AC34-328F9B7B12DB}" dt="2024-02-03T22:34:32.104" v="1091"/>
          <ac:spMkLst>
            <pc:docMk/>
            <pc:sldMk cId="475920214" sldId="376"/>
            <ac:spMk id="4" creationId="{E51672B6-68C2-8E47-8C8C-1E4A5DD1417D}"/>
          </ac:spMkLst>
        </pc:spChg>
        <pc:spChg chg="add mod">
          <ac:chgData name="Medina Santacruz, Harold Alexander" userId="b6ae3214-d1a5-492e-b15a-ffa980698f81" providerId="ADAL" clId="{0C3840C9-117F-4321-AC34-328F9B7B12DB}" dt="2024-02-03T22:42:51.434" v="1180"/>
          <ac:spMkLst>
            <pc:docMk/>
            <pc:sldMk cId="475920214" sldId="376"/>
            <ac:spMk id="5" creationId="{5E759C68-F23B-46ED-205B-D3E8F855E401}"/>
          </ac:spMkLst>
        </pc:spChg>
        <pc:picChg chg="add del mod">
          <ac:chgData name="Medina Santacruz, Harold Alexander" userId="b6ae3214-d1a5-492e-b15a-ffa980698f81" providerId="ADAL" clId="{0C3840C9-117F-4321-AC34-328F9B7B12DB}" dt="2024-02-03T22:48:36.764" v="1319" actId="478"/>
          <ac:picMkLst>
            <pc:docMk/>
            <pc:sldMk cId="475920214" sldId="376"/>
            <ac:picMk id="6" creationId="{812150F9-D48A-B796-4A98-951696FBC0DE}"/>
          </ac:picMkLst>
        </pc:picChg>
        <pc:picChg chg="add mod">
          <ac:chgData name="Medina Santacruz, Harold Alexander" userId="b6ae3214-d1a5-492e-b15a-ffa980698f81" providerId="ADAL" clId="{0C3840C9-117F-4321-AC34-328F9B7B12DB}" dt="2024-02-03T22:49:16.522" v="1329"/>
          <ac:picMkLst>
            <pc:docMk/>
            <pc:sldMk cId="475920214" sldId="376"/>
            <ac:picMk id="7" creationId="{CB015ACD-8406-F52C-098E-4F82319F9855}"/>
          </ac:picMkLst>
        </pc:picChg>
        <pc:picChg chg="del">
          <ac:chgData name="Medina Santacruz, Harold Alexander" userId="b6ae3214-d1a5-492e-b15a-ffa980698f81" providerId="ADAL" clId="{0C3840C9-117F-4321-AC34-328F9B7B12DB}" dt="2024-02-03T22:30:33.479" v="1040" actId="478"/>
          <ac:picMkLst>
            <pc:docMk/>
            <pc:sldMk cId="475920214" sldId="376"/>
            <ac:picMk id="2050" creationId="{DA7AD82A-0A25-67A5-BDC0-787BCBBDEE2A}"/>
          </ac:picMkLst>
        </pc:picChg>
        <pc:picChg chg="add del">
          <ac:chgData name="Medina Santacruz, Harold Alexander" userId="b6ae3214-d1a5-492e-b15a-ffa980698f81" providerId="ADAL" clId="{0C3840C9-117F-4321-AC34-328F9B7B12DB}" dt="2024-02-03T22:30:33.479" v="1040" actId="478"/>
          <ac:picMkLst>
            <pc:docMk/>
            <pc:sldMk cId="475920214" sldId="376"/>
            <ac:picMk id="3074" creationId="{4085972A-99CE-C3F2-6361-BE719D1C2C6F}"/>
          </ac:picMkLst>
        </pc:picChg>
        <pc:picChg chg="add mod">
          <ac:chgData name="Medina Santacruz, Harold Alexander" userId="b6ae3214-d1a5-492e-b15a-ffa980698f81" providerId="ADAL" clId="{0C3840C9-117F-4321-AC34-328F9B7B12DB}" dt="2024-02-03T22:30:38.691" v="1041"/>
          <ac:picMkLst>
            <pc:docMk/>
            <pc:sldMk cId="475920214" sldId="376"/>
            <ac:picMk id="3076" creationId="{4772E297-3CAB-1360-D99D-74FADEFE44EF}"/>
          </ac:picMkLst>
        </pc:picChg>
      </pc:sldChg>
      <pc:sldChg chg="addSp delSp modSp add mod">
        <pc:chgData name="Medina Santacruz, Harold Alexander" userId="b6ae3214-d1a5-492e-b15a-ffa980698f81" providerId="ADAL" clId="{0C3840C9-117F-4321-AC34-328F9B7B12DB}" dt="2024-03-01T19:57:43.961" v="2130"/>
        <pc:sldMkLst>
          <pc:docMk/>
          <pc:sldMk cId="2624322493" sldId="377"/>
        </pc:sldMkLst>
        <pc:spChg chg="mod">
          <ac:chgData name="Medina Santacruz, Harold Alexander" userId="b6ae3214-d1a5-492e-b15a-ffa980698f81" providerId="ADAL" clId="{0C3840C9-117F-4321-AC34-328F9B7B12DB}" dt="2024-02-03T22:31:37.053" v="1047" actId="20577"/>
          <ac:spMkLst>
            <pc:docMk/>
            <pc:sldMk cId="2624322493" sldId="377"/>
            <ac:spMk id="2" creationId="{117C7BE0-6665-E8BD-619F-57D43F876C94}"/>
          </ac:spMkLst>
        </pc:spChg>
        <pc:spChg chg="add del mod">
          <ac:chgData name="Medina Santacruz, Harold Alexander" userId="b6ae3214-d1a5-492e-b15a-ffa980698f81" providerId="ADAL" clId="{0C3840C9-117F-4321-AC34-328F9B7B12DB}" dt="2024-03-01T19:57:43.961" v="2130"/>
          <ac:spMkLst>
            <pc:docMk/>
            <pc:sldMk cId="2624322493" sldId="377"/>
            <ac:spMk id="3" creationId="{0F78D73F-C2BE-AB59-C97E-9995CA7D6FCD}"/>
          </ac:spMkLst>
        </pc:spChg>
        <pc:spChg chg="add del mod">
          <ac:chgData name="Medina Santacruz, Harold Alexander" userId="b6ae3214-d1a5-492e-b15a-ffa980698f81" providerId="ADAL" clId="{0C3840C9-117F-4321-AC34-328F9B7B12DB}" dt="2024-02-03T22:31:31.290" v="1046"/>
          <ac:spMkLst>
            <pc:docMk/>
            <pc:sldMk cId="2624322493" sldId="377"/>
            <ac:spMk id="3" creationId="{100D0718-9996-AD19-3617-0399EFCF57A3}"/>
          </ac:spMkLst>
        </pc:spChg>
        <pc:spChg chg="add mod">
          <ac:chgData name="Medina Santacruz, Harold Alexander" userId="b6ae3214-d1a5-492e-b15a-ffa980698f81" providerId="ADAL" clId="{0C3840C9-117F-4321-AC34-328F9B7B12DB}" dt="2024-02-03T22:34:33.430" v="1092"/>
          <ac:spMkLst>
            <pc:docMk/>
            <pc:sldMk cId="2624322493" sldId="377"/>
            <ac:spMk id="4" creationId="{96A99193-6505-4A9A-CBF3-E763DA6A04E3}"/>
          </ac:spMkLst>
        </pc:spChg>
        <pc:spChg chg="add mod">
          <ac:chgData name="Medina Santacruz, Harold Alexander" userId="b6ae3214-d1a5-492e-b15a-ffa980698f81" providerId="ADAL" clId="{0C3840C9-117F-4321-AC34-328F9B7B12DB}" dt="2024-02-03T22:42:52.270" v="1181"/>
          <ac:spMkLst>
            <pc:docMk/>
            <pc:sldMk cId="2624322493" sldId="377"/>
            <ac:spMk id="5" creationId="{620FDDE3-09D8-125D-82C0-E7E31855C2C7}"/>
          </ac:spMkLst>
        </pc:spChg>
        <pc:picChg chg="add del mod">
          <ac:chgData name="Medina Santacruz, Harold Alexander" userId="b6ae3214-d1a5-492e-b15a-ffa980698f81" providerId="ADAL" clId="{0C3840C9-117F-4321-AC34-328F9B7B12DB}" dt="2024-02-03T22:48:32.438" v="1317" actId="478"/>
          <ac:picMkLst>
            <pc:docMk/>
            <pc:sldMk cId="2624322493" sldId="377"/>
            <ac:picMk id="6" creationId="{3F029D83-B041-2706-6B70-BF07A8A36ED8}"/>
          </ac:picMkLst>
        </pc:picChg>
        <pc:picChg chg="add mod">
          <ac:chgData name="Medina Santacruz, Harold Alexander" userId="b6ae3214-d1a5-492e-b15a-ffa980698f81" providerId="ADAL" clId="{0C3840C9-117F-4321-AC34-328F9B7B12DB}" dt="2024-02-03T22:48:38" v="1320"/>
          <ac:picMkLst>
            <pc:docMk/>
            <pc:sldMk cId="2624322493" sldId="377"/>
            <ac:picMk id="7" creationId="{751322F6-B6C6-D051-5E54-79B78A1DF8EA}"/>
          </ac:picMkLst>
        </pc:picChg>
        <pc:picChg chg="add del mod">
          <ac:chgData name="Medina Santacruz, Harold Alexander" userId="b6ae3214-d1a5-492e-b15a-ffa980698f81" providerId="ADAL" clId="{0C3840C9-117F-4321-AC34-328F9B7B12DB}" dt="2024-02-03T22:49:19.003" v="1331" actId="478"/>
          <ac:picMkLst>
            <pc:docMk/>
            <pc:sldMk cId="2624322493" sldId="377"/>
            <ac:picMk id="8" creationId="{8F26DDEA-7C43-CD25-AB7C-6165AE378E6D}"/>
          </ac:picMkLst>
        </pc:picChg>
        <pc:picChg chg="add">
          <ac:chgData name="Medina Santacruz, Harold Alexander" userId="b6ae3214-d1a5-492e-b15a-ffa980698f81" providerId="ADAL" clId="{0C3840C9-117F-4321-AC34-328F9B7B12DB}" dt="2024-03-01T19:57:41.893" v="2129"/>
          <ac:picMkLst>
            <pc:docMk/>
            <pc:sldMk cId="2624322493" sldId="377"/>
            <ac:picMk id="1026" creationId="{FCABEC03-7007-2CD1-B407-74D337B80C35}"/>
          </ac:picMkLst>
        </pc:picChg>
        <pc:picChg chg="add mod">
          <ac:chgData name="Medina Santacruz, Harold Alexander" userId="b6ae3214-d1a5-492e-b15a-ffa980698f81" providerId="ADAL" clId="{0C3840C9-117F-4321-AC34-328F9B7B12DB}" dt="2024-03-01T19:57:43.961" v="2130"/>
          <ac:picMkLst>
            <pc:docMk/>
            <pc:sldMk cId="2624322493" sldId="377"/>
            <ac:picMk id="1028" creationId="{36305CF5-C9B0-883F-6807-72640C143E9A}"/>
          </ac:picMkLst>
        </pc:picChg>
        <pc:picChg chg="del">
          <ac:chgData name="Medina Santacruz, Harold Alexander" userId="b6ae3214-d1a5-492e-b15a-ffa980698f81" providerId="ADAL" clId="{0C3840C9-117F-4321-AC34-328F9B7B12DB}" dt="2024-02-03T22:31:26.918" v="1043" actId="478"/>
          <ac:picMkLst>
            <pc:docMk/>
            <pc:sldMk cId="2624322493" sldId="377"/>
            <ac:picMk id="3076" creationId="{0F74D5B7-4536-F1FA-60AD-8F138F781160}"/>
          </ac:picMkLst>
        </pc:picChg>
        <pc:picChg chg="add del">
          <ac:chgData name="Medina Santacruz, Harold Alexander" userId="b6ae3214-d1a5-492e-b15a-ffa980698f81" providerId="ADAL" clId="{0C3840C9-117F-4321-AC34-328F9B7B12DB}" dt="2024-02-03T22:31:29.770" v="1045" actId="478"/>
          <ac:picMkLst>
            <pc:docMk/>
            <pc:sldMk cId="2624322493" sldId="377"/>
            <ac:picMk id="4098" creationId="{DB1D8BD0-C4E9-D0ED-DA19-9A6C6EE338E9}"/>
          </ac:picMkLst>
        </pc:picChg>
        <pc:picChg chg="add del mod">
          <ac:chgData name="Medina Santacruz, Harold Alexander" userId="b6ae3214-d1a5-492e-b15a-ffa980698f81" providerId="ADAL" clId="{0C3840C9-117F-4321-AC34-328F9B7B12DB}" dt="2024-03-01T19:57:40.040" v="2128" actId="478"/>
          <ac:picMkLst>
            <pc:docMk/>
            <pc:sldMk cId="2624322493" sldId="377"/>
            <ac:picMk id="4100" creationId="{DC10F8B3-4FCA-F8FE-EC2D-0539A2F54431}"/>
          </ac:picMkLst>
        </pc:picChg>
      </pc:sldChg>
      <pc:sldChg chg="addSp delSp modSp add mod">
        <pc:chgData name="Medina Santacruz, Harold Alexander" userId="b6ae3214-d1a5-492e-b15a-ffa980698f81" providerId="ADAL" clId="{0C3840C9-117F-4321-AC34-328F9B7B12DB}" dt="2024-02-03T22:49:20.538" v="1332"/>
        <pc:sldMkLst>
          <pc:docMk/>
          <pc:sldMk cId="3648273695" sldId="378"/>
        </pc:sldMkLst>
        <pc:spChg chg="mod">
          <ac:chgData name="Medina Santacruz, Harold Alexander" userId="b6ae3214-d1a5-492e-b15a-ffa980698f81" providerId="ADAL" clId="{0C3840C9-117F-4321-AC34-328F9B7B12DB}" dt="2024-02-03T22:31:54.735" v="1060" actId="20577"/>
          <ac:spMkLst>
            <pc:docMk/>
            <pc:sldMk cId="3648273695" sldId="378"/>
            <ac:spMk id="2" creationId="{683CB150-3C72-E915-9A1B-38696ABC4418}"/>
          </ac:spMkLst>
        </pc:spChg>
        <pc:spChg chg="add del mod">
          <ac:chgData name="Medina Santacruz, Harold Alexander" userId="b6ae3214-d1a5-492e-b15a-ffa980698f81" providerId="ADAL" clId="{0C3840C9-117F-4321-AC34-328F9B7B12DB}" dt="2024-02-03T22:31:57.995" v="1062"/>
          <ac:spMkLst>
            <pc:docMk/>
            <pc:sldMk cId="3648273695" sldId="378"/>
            <ac:spMk id="3" creationId="{7F2F38E5-5104-43ED-D585-C9BBEBE4140A}"/>
          </ac:spMkLst>
        </pc:spChg>
        <pc:spChg chg="add mod">
          <ac:chgData name="Medina Santacruz, Harold Alexander" userId="b6ae3214-d1a5-492e-b15a-ffa980698f81" providerId="ADAL" clId="{0C3840C9-117F-4321-AC34-328F9B7B12DB}" dt="2024-02-03T22:34:37.007" v="1093"/>
          <ac:spMkLst>
            <pc:docMk/>
            <pc:sldMk cId="3648273695" sldId="378"/>
            <ac:spMk id="4" creationId="{C359B649-6627-D95E-AF1E-E70335433D95}"/>
          </ac:spMkLst>
        </pc:spChg>
        <pc:spChg chg="add mod">
          <ac:chgData name="Medina Santacruz, Harold Alexander" userId="b6ae3214-d1a5-492e-b15a-ffa980698f81" providerId="ADAL" clId="{0C3840C9-117F-4321-AC34-328F9B7B12DB}" dt="2024-02-03T22:42:56.926" v="1182"/>
          <ac:spMkLst>
            <pc:docMk/>
            <pc:sldMk cId="3648273695" sldId="378"/>
            <ac:spMk id="5" creationId="{25C5110A-A069-5A8C-1FBE-692E3D91557F}"/>
          </ac:spMkLst>
        </pc:spChg>
        <pc:picChg chg="add mod">
          <ac:chgData name="Medina Santacruz, Harold Alexander" userId="b6ae3214-d1a5-492e-b15a-ffa980698f81" providerId="ADAL" clId="{0C3840C9-117F-4321-AC34-328F9B7B12DB}" dt="2024-02-03T22:49:20.538" v="1332"/>
          <ac:picMkLst>
            <pc:docMk/>
            <pc:sldMk cId="3648273695" sldId="378"/>
            <ac:picMk id="6" creationId="{B304EBBB-0411-9F44-4598-6E4FDA74DB29}"/>
          </ac:picMkLst>
        </pc:picChg>
        <pc:picChg chg="del">
          <ac:chgData name="Medina Santacruz, Harold Alexander" userId="b6ae3214-d1a5-492e-b15a-ffa980698f81" providerId="ADAL" clId="{0C3840C9-117F-4321-AC34-328F9B7B12DB}" dt="2024-02-03T22:31:56.613" v="1061" actId="478"/>
          <ac:picMkLst>
            <pc:docMk/>
            <pc:sldMk cId="3648273695" sldId="378"/>
            <ac:picMk id="4100" creationId="{D955187F-4A98-15C2-396A-CBF8498756A7}"/>
          </ac:picMkLst>
        </pc:picChg>
        <pc:picChg chg="add mod">
          <ac:chgData name="Medina Santacruz, Harold Alexander" userId="b6ae3214-d1a5-492e-b15a-ffa980698f81" providerId="ADAL" clId="{0C3840C9-117F-4321-AC34-328F9B7B12DB}" dt="2024-02-03T22:31:57.995" v="1062"/>
          <ac:picMkLst>
            <pc:docMk/>
            <pc:sldMk cId="3648273695" sldId="378"/>
            <ac:picMk id="5122" creationId="{A965AB74-8CD6-00DA-9113-9C7D7E470AD8}"/>
          </ac:picMkLst>
        </pc:picChg>
      </pc:sldChg>
      <pc:sldChg chg="addSp delSp modSp new mod ord modClrScheme chgLayout">
        <pc:chgData name="Medina Santacruz, Harold Alexander" userId="b6ae3214-d1a5-492e-b15a-ffa980698f81" providerId="ADAL" clId="{0C3840C9-117F-4321-AC34-328F9B7B12DB}" dt="2024-02-03T22:48:17.164" v="1311" actId="1076"/>
        <pc:sldMkLst>
          <pc:docMk/>
          <pc:sldMk cId="1005706437" sldId="379"/>
        </pc:sldMkLst>
        <pc:spChg chg="mod ord">
          <ac:chgData name="Medina Santacruz, Harold Alexander" userId="b6ae3214-d1a5-492e-b15a-ffa980698f81" providerId="ADAL" clId="{0C3840C9-117F-4321-AC34-328F9B7B12DB}" dt="2024-02-03T22:43:07.110" v="1183" actId="700"/>
          <ac:spMkLst>
            <pc:docMk/>
            <pc:sldMk cId="1005706437" sldId="379"/>
            <ac:spMk id="2" creationId="{1BC664E0-E127-37CE-3538-B7068E71CFF8}"/>
          </ac:spMkLst>
        </pc:spChg>
        <pc:spChg chg="del">
          <ac:chgData name="Medina Santacruz, Harold Alexander" userId="b6ae3214-d1a5-492e-b15a-ffa980698f81" providerId="ADAL" clId="{0C3840C9-117F-4321-AC34-328F9B7B12DB}" dt="2024-02-03T22:43:07.110" v="1183" actId="700"/>
          <ac:spMkLst>
            <pc:docMk/>
            <pc:sldMk cId="1005706437" sldId="379"/>
            <ac:spMk id="3" creationId="{EF2CB8DB-E313-DF00-250A-1B2BDF34AC3C}"/>
          </ac:spMkLst>
        </pc:spChg>
        <pc:spChg chg="del mod ord">
          <ac:chgData name="Medina Santacruz, Harold Alexander" userId="b6ae3214-d1a5-492e-b15a-ffa980698f81" providerId="ADAL" clId="{0C3840C9-117F-4321-AC34-328F9B7B12DB}" dt="2024-02-03T22:43:07.110" v="1183" actId="700"/>
          <ac:spMkLst>
            <pc:docMk/>
            <pc:sldMk cId="1005706437" sldId="379"/>
            <ac:spMk id="4" creationId="{D0AA507C-AEB5-BBAA-FE92-C2A66BE09599}"/>
          </ac:spMkLst>
        </pc:spChg>
        <pc:spChg chg="del">
          <ac:chgData name="Medina Santacruz, Harold Alexander" userId="b6ae3214-d1a5-492e-b15a-ffa980698f81" providerId="ADAL" clId="{0C3840C9-117F-4321-AC34-328F9B7B12DB}" dt="2024-02-03T22:43:07.110" v="1183" actId="700"/>
          <ac:spMkLst>
            <pc:docMk/>
            <pc:sldMk cId="1005706437" sldId="379"/>
            <ac:spMk id="5" creationId="{F4D7C6DB-4AAB-DF75-2031-B911996D57C8}"/>
          </ac:spMkLst>
        </pc:spChg>
        <pc:spChg chg="del">
          <ac:chgData name="Medina Santacruz, Harold Alexander" userId="b6ae3214-d1a5-492e-b15a-ffa980698f81" providerId="ADAL" clId="{0C3840C9-117F-4321-AC34-328F9B7B12DB}" dt="2024-02-03T22:43:07.110" v="1183" actId="700"/>
          <ac:spMkLst>
            <pc:docMk/>
            <pc:sldMk cId="1005706437" sldId="379"/>
            <ac:spMk id="6" creationId="{5E306253-9C6B-701B-867D-6A2DE011E1A2}"/>
          </ac:spMkLst>
        </pc:spChg>
        <pc:spChg chg="mod ord">
          <ac:chgData name="Medina Santacruz, Harold Alexander" userId="b6ae3214-d1a5-492e-b15a-ffa980698f81" providerId="ADAL" clId="{0C3840C9-117F-4321-AC34-328F9B7B12DB}" dt="2024-02-03T22:43:07.110" v="1183" actId="700"/>
          <ac:spMkLst>
            <pc:docMk/>
            <pc:sldMk cId="1005706437" sldId="379"/>
            <ac:spMk id="7" creationId="{F6192F80-B9DD-35DA-9A28-C6094CF542E9}"/>
          </ac:spMkLst>
        </pc:spChg>
        <pc:spChg chg="mod ord">
          <ac:chgData name="Medina Santacruz, Harold Alexander" userId="b6ae3214-d1a5-492e-b15a-ffa980698f81" providerId="ADAL" clId="{0C3840C9-117F-4321-AC34-328F9B7B12DB}" dt="2024-02-03T22:43:07.110" v="1183" actId="700"/>
          <ac:spMkLst>
            <pc:docMk/>
            <pc:sldMk cId="1005706437" sldId="379"/>
            <ac:spMk id="8" creationId="{51A3E9A9-36C7-B1AD-6FCD-4329AE9DDC5C}"/>
          </ac:spMkLst>
        </pc:spChg>
        <pc:spChg chg="mod ord">
          <ac:chgData name="Medina Santacruz, Harold Alexander" userId="b6ae3214-d1a5-492e-b15a-ffa980698f81" providerId="ADAL" clId="{0C3840C9-117F-4321-AC34-328F9B7B12DB}" dt="2024-02-03T22:43:07.110" v="1183" actId="700"/>
          <ac:spMkLst>
            <pc:docMk/>
            <pc:sldMk cId="1005706437" sldId="379"/>
            <ac:spMk id="9" creationId="{856BB7A7-2AE1-C72B-079E-C68F4FB57C00}"/>
          </ac:spMkLst>
        </pc:spChg>
        <pc:spChg chg="add mod ord">
          <ac:chgData name="Medina Santacruz, Harold Alexander" userId="b6ae3214-d1a5-492e-b15a-ffa980698f81" providerId="ADAL" clId="{0C3840C9-117F-4321-AC34-328F9B7B12DB}" dt="2024-02-03T22:46:53.755" v="1288" actId="20577"/>
          <ac:spMkLst>
            <pc:docMk/>
            <pc:sldMk cId="1005706437" sldId="379"/>
            <ac:spMk id="10" creationId="{86846F3A-CB32-1884-A969-F9615711EC12}"/>
          </ac:spMkLst>
        </pc:spChg>
        <pc:picChg chg="add mod">
          <ac:chgData name="Medina Santacruz, Harold Alexander" userId="b6ae3214-d1a5-492e-b15a-ffa980698f81" providerId="ADAL" clId="{0C3840C9-117F-4321-AC34-328F9B7B12DB}" dt="2024-02-03T22:48:08.702" v="1309"/>
          <ac:picMkLst>
            <pc:docMk/>
            <pc:sldMk cId="1005706437" sldId="379"/>
            <ac:picMk id="11" creationId="{343A09F6-2246-C94E-3F33-32DA1F9850DF}"/>
          </ac:picMkLst>
        </pc:picChg>
        <pc:picChg chg="add mod">
          <ac:chgData name="Medina Santacruz, Harold Alexander" userId="b6ae3214-d1a5-492e-b15a-ffa980698f81" providerId="ADAL" clId="{0C3840C9-117F-4321-AC34-328F9B7B12DB}" dt="2024-02-03T22:48:17.164" v="1311" actId="1076"/>
          <ac:picMkLst>
            <pc:docMk/>
            <pc:sldMk cId="1005706437" sldId="379"/>
            <ac:picMk id="12" creationId="{1BB391E9-59F9-93A8-3000-B1AE34B8FB2C}"/>
          </ac:picMkLst>
        </pc:picChg>
      </pc:sldChg>
      <pc:sldChg chg="modSp add mod">
        <pc:chgData name="Medina Santacruz, Harold Alexander" userId="b6ae3214-d1a5-492e-b15a-ffa980698f81" providerId="ADAL" clId="{0C3840C9-117F-4321-AC34-328F9B7B12DB}" dt="2024-03-06T02:12:53.596" v="2149"/>
        <pc:sldMkLst>
          <pc:docMk/>
          <pc:sldMk cId="759821123" sldId="380"/>
        </pc:sldMkLst>
        <pc:spChg chg="mod">
          <ac:chgData name="Medina Santacruz, Harold Alexander" userId="b6ae3214-d1a5-492e-b15a-ffa980698f81" providerId="ADAL" clId="{0C3840C9-117F-4321-AC34-328F9B7B12DB}" dt="2024-02-03T22:50:02.773" v="1347" actId="20577"/>
          <ac:spMkLst>
            <pc:docMk/>
            <pc:sldMk cId="759821123" sldId="380"/>
            <ac:spMk id="2" creationId="{83344F55-8881-D25E-39D7-D3FF4216703B}"/>
          </ac:spMkLst>
        </pc:spChg>
        <pc:picChg chg="mod">
          <ac:chgData name="Medina Santacruz, Harold Alexander" userId="b6ae3214-d1a5-492e-b15a-ffa980698f81" providerId="ADAL" clId="{0C3840C9-117F-4321-AC34-328F9B7B12DB}" dt="2024-03-06T02:12:53.596" v="2149"/>
          <ac:picMkLst>
            <pc:docMk/>
            <pc:sldMk cId="759821123" sldId="380"/>
            <ac:picMk id="5" creationId="{32EED4B3-DC36-C469-07A8-B79D20D11591}"/>
          </ac:picMkLst>
        </pc:picChg>
      </pc:sldChg>
      <pc:sldChg chg="addSp delSp modSp add mod">
        <pc:chgData name="Medina Santacruz, Harold Alexander" userId="b6ae3214-d1a5-492e-b15a-ffa980698f81" providerId="ADAL" clId="{0C3840C9-117F-4321-AC34-328F9B7B12DB}" dt="2024-03-06T02:22:34.016" v="2263" actId="1076"/>
        <pc:sldMkLst>
          <pc:docMk/>
          <pc:sldMk cId="204462196" sldId="382"/>
        </pc:sldMkLst>
        <pc:spChg chg="mod">
          <ac:chgData name="Medina Santacruz, Harold Alexander" userId="b6ae3214-d1a5-492e-b15a-ffa980698f81" providerId="ADAL" clId="{0C3840C9-117F-4321-AC34-328F9B7B12DB}" dt="2024-02-11T19:51:41.155" v="1526" actId="6549"/>
          <ac:spMkLst>
            <pc:docMk/>
            <pc:sldMk cId="204462196" sldId="382"/>
            <ac:spMk id="2" creationId="{8C646C22-55A5-2BA1-C0E7-C048DA5182FC}"/>
          </ac:spMkLst>
        </pc:spChg>
        <pc:picChg chg="add mod">
          <ac:chgData name="Medina Santacruz, Harold Alexander" userId="b6ae3214-d1a5-492e-b15a-ffa980698f81" providerId="ADAL" clId="{0C3840C9-117F-4321-AC34-328F9B7B12DB}" dt="2024-03-06T02:22:34.016" v="2263" actId="1076"/>
          <ac:picMkLst>
            <pc:docMk/>
            <pc:sldMk cId="204462196" sldId="382"/>
            <ac:picMk id="3" creationId="{5F6BDB0A-B589-2F7C-8EC6-D2DCCEC07D19}"/>
          </ac:picMkLst>
        </pc:picChg>
        <pc:picChg chg="del">
          <ac:chgData name="Medina Santacruz, Harold Alexander" userId="b6ae3214-d1a5-492e-b15a-ffa980698f81" providerId="ADAL" clId="{0C3840C9-117F-4321-AC34-328F9B7B12DB}" dt="2024-03-06T02:22:25.400" v="2259" actId="478"/>
          <ac:picMkLst>
            <pc:docMk/>
            <pc:sldMk cId="204462196" sldId="382"/>
            <ac:picMk id="5" creationId="{F301EC75-A1F5-78AC-7EE1-5D8B396B51E8}"/>
          </ac:picMkLst>
        </pc:picChg>
      </pc:sldChg>
      <pc:sldChg chg="addSp delSp modSp new mod">
        <pc:chgData name="Medina Santacruz, Harold Alexander" userId="b6ae3214-d1a5-492e-b15a-ffa980698f81" providerId="ADAL" clId="{0C3840C9-117F-4321-AC34-328F9B7B12DB}" dt="2024-03-06T02:23:58.611" v="2274"/>
        <pc:sldMkLst>
          <pc:docMk/>
          <pc:sldMk cId="1018940751" sldId="383"/>
        </pc:sldMkLst>
        <pc:graphicFrameChg chg="add del mod">
          <ac:chgData name="Medina Santacruz, Harold Alexander" userId="b6ae3214-d1a5-492e-b15a-ffa980698f81" providerId="ADAL" clId="{0C3840C9-117F-4321-AC34-328F9B7B12DB}" dt="2024-03-01T17:17:15.072" v="2095" actId="478"/>
          <ac:graphicFrameMkLst>
            <pc:docMk/>
            <pc:sldMk cId="1018940751" sldId="383"/>
            <ac:graphicFrameMk id="4" creationId="{8F08A387-C022-2C8D-559F-16DFDB30B9D8}"/>
          </ac:graphicFrameMkLst>
        </pc:graphicFrameChg>
        <pc:graphicFrameChg chg="add del mod">
          <ac:chgData name="Medina Santacruz, Harold Alexander" userId="b6ae3214-d1a5-492e-b15a-ffa980698f81" providerId="ADAL" clId="{0C3840C9-117F-4321-AC34-328F9B7B12DB}" dt="2024-03-01T17:17:15.072" v="2095" actId="478"/>
          <ac:graphicFrameMkLst>
            <pc:docMk/>
            <pc:sldMk cId="1018940751" sldId="383"/>
            <ac:graphicFrameMk id="5" creationId="{AE5C86BD-4A53-2EF3-E0B2-713C581DA119}"/>
          </ac:graphicFrameMkLst>
        </pc:graphicFrameChg>
        <pc:graphicFrameChg chg="add del mod">
          <ac:chgData name="Medina Santacruz, Harold Alexander" userId="b6ae3214-d1a5-492e-b15a-ffa980698f81" providerId="ADAL" clId="{0C3840C9-117F-4321-AC34-328F9B7B12DB}" dt="2024-03-01T17:17:15.072" v="2095" actId="478"/>
          <ac:graphicFrameMkLst>
            <pc:docMk/>
            <pc:sldMk cId="1018940751" sldId="383"/>
            <ac:graphicFrameMk id="6" creationId="{D85D6AF5-BA0D-18FD-3F04-39EF4E083578}"/>
          </ac:graphicFrameMkLst>
        </pc:graphicFrameChg>
        <pc:graphicFrameChg chg="add del mod">
          <ac:chgData name="Medina Santacruz, Harold Alexander" userId="b6ae3214-d1a5-492e-b15a-ffa980698f81" providerId="ADAL" clId="{0C3840C9-117F-4321-AC34-328F9B7B12DB}" dt="2024-03-01T17:17:15.072" v="2095" actId="478"/>
          <ac:graphicFrameMkLst>
            <pc:docMk/>
            <pc:sldMk cId="1018940751" sldId="383"/>
            <ac:graphicFrameMk id="7" creationId="{FCCE6057-11AB-95D6-5ED2-5A6FA4049704}"/>
          </ac:graphicFrameMkLst>
        </pc:graphicFrameChg>
        <pc:graphicFrameChg chg="add del mod ord">
          <ac:chgData name="Medina Santacruz, Harold Alexander" userId="b6ae3214-d1a5-492e-b15a-ffa980698f81" providerId="ADAL" clId="{0C3840C9-117F-4321-AC34-328F9B7B12DB}" dt="2024-03-01T17:03:35.050" v="2056" actId="21"/>
          <ac:graphicFrameMkLst>
            <pc:docMk/>
            <pc:sldMk cId="1018940751" sldId="383"/>
            <ac:graphicFrameMk id="8" creationId="{3D97F841-3410-7B65-3CA1-7BCC83477736}"/>
          </ac:graphicFrameMkLst>
        </pc:graphicFrameChg>
        <pc:graphicFrameChg chg="add del mod ord">
          <ac:chgData name="Medina Santacruz, Harold Alexander" userId="b6ae3214-d1a5-492e-b15a-ffa980698f81" providerId="ADAL" clId="{0C3840C9-117F-4321-AC34-328F9B7B12DB}" dt="2024-03-01T17:17:15.072" v="2095" actId="478"/>
          <ac:graphicFrameMkLst>
            <pc:docMk/>
            <pc:sldMk cId="1018940751" sldId="383"/>
            <ac:graphicFrameMk id="9" creationId="{4A565FD4-5109-935B-81A3-BA5C5A91D4D3}"/>
          </ac:graphicFrameMkLst>
        </pc:graphicFrameChg>
        <pc:graphicFrameChg chg="add del mod ord">
          <ac:chgData name="Medina Santacruz, Harold Alexander" userId="b6ae3214-d1a5-492e-b15a-ffa980698f81" providerId="ADAL" clId="{0C3840C9-117F-4321-AC34-328F9B7B12DB}" dt="2024-03-01T17:17:15.072" v="2095" actId="478"/>
          <ac:graphicFrameMkLst>
            <pc:docMk/>
            <pc:sldMk cId="1018940751" sldId="383"/>
            <ac:graphicFrameMk id="10" creationId="{8DF811E7-D76D-AF8C-AB6F-82B3845D7635}"/>
          </ac:graphicFrameMkLst>
        </pc:graphicFrameChg>
        <pc:graphicFrameChg chg="add del mod ord">
          <ac:chgData name="Medina Santacruz, Harold Alexander" userId="b6ae3214-d1a5-492e-b15a-ffa980698f81" providerId="ADAL" clId="{0C3840C9-117F-4321-AC34-328F9B7B12DB}" dt="2024-03-01T17:17:15.072" v="2095" actId="478"/>
          <ac:graphicFrameMkLst>
            <pc:docMk/>
            <pc:sldMk cId="1018940751" sldId="383"/>
            <ac:graphicFrameMk id="11" creationId="{5C37C8AB-4FDE-2412-076A-6F90FCE7B517}"/>
          </ac:graphicFrameMkLst>
        </pc:graphicFrameChg>
        <pc:picChg chg="add mod">
          <ac:chgData name="Medina Santacruz, Harold Alexander" userId="b6ae3214-d1a5-492e-b15a-ffa980698f81" providerId="ADAL" clId="{0C3840C9-117F-4321-AC34-328F9B7B12DB}" dt="2024-03-06T02:23:58.611" v="2274"/>
          <ac:picMkLst>
            <pc:docMk/>
            <pc:sldMk cId="1018940751" sldId="383"/>
            <ac:picMk id="4" creationId="{63E2F863-4FFE-37AE-6A42-D5D17AF6DCD5}"/>
          </ac:picMkLst>
        </pc:picChg>
      </pc:sldChg>
      <pc:sldChg chg="addSp delSp modSp add mod setBg modClrScheme delDesignElem chgLayout">
        <pc:chgData name="Medina Santacruz, Harold Alexander" userId="b6ae3214-d1a5-492e-b15a-ffa980698f81" providerId="ADAL" clId="{0C3840C9-117F-4321-AC34-328F9B7B12DB}" dt="2024-03-06T02:24:04.882" v="2276" actId="1076"/>
        <pc:sldMkLst>
          <pc:docMk/>
          <pc:sldMk cId="3910185832" sldId="384"/>
        </pc:sldMkLst>
        <pc:spChg chg="mod ord">
          <ac:chgData name="Medina Santacruz, Harold Alexander" userId="b6ae3214-d1a5-492e-b15a-ffa980698f81" providerId="ADAL" clId="{0C3840C9-117F-4321-AC34-328F9B7B12DB}" dt="2024-02-11T18:38:06.168" v="1525" actId="20577"/>
          <ac:spMkLst>
            <pc:docMk/>
            <pc:sldMk cId="3910185832" sldId="384"/>
            <ac:spMk id="2" creationId="{04E1005A-8AA0-C5E8-D03C-29B00213573B}"/>
          </ac:spMkLst>
        </pc:spChg>
        <pc:spChg chg="mod ord">
          <ac:chgData name="Medina Santacruz, Harold Alexander" userId="b6ae3214-d1a5-492e-b15a-ffa980698f81" providerId="ADAL" clId="{0C3840C9-117F-4321-AC34-328F9B7B12DB}" dt="2024-02-11T18:16:55.358" v="1476" actId="700"/>
          <ac:spMkLst>
            <pc:docMk/>
            <pc:sldMk cId="3910185832" sldId="384"/>
            <ac:spMk id="4" creationId="{91A35965-2CE8-DEC3-2C4A-B300E328AE68}"/>
          </ac:spMkLst>
        </pc:spChg>
        <pc:spChg chg="add del mod ord">
          <ac:chgData name="Medina Santacruz, Harold Alexander" userId="b6ae3214-d1a5-492e-b15a-ffa980698f81" providerId="ADAL" clId="{0C3840C9-117F-4321-AC34-328F9B7B12DB}" dt="2024-02-11T18:16:55.358" v="1476" actId="700"/>
          <ac:spMkLst>
            <pc:docMk/>
            <pc:sldMk cId="3910185832" sldId="384"/>
            <ac:spMk id="6" creationId="{3EBB1CE9-5A52-9B4B-CF72-5F20E22F063D}"/>
          </ac:spMkLst>
        </pc:spChg>
        <pc:spChg chg="add mod ord">
          <ac:chgData name="Medina Santacruz, Harold Alexander" userId="b6ae3214-d1a5-492e-b15a-ffa980698f81" providerId="ADAL" clId="{0C3840C9-117F-4321-AC34-328F9B7B12DB}" dt="2024-02-11T18:18:56.023" v="1489" actId="20577"/>
          <ac:spMkLst>
            <pc:docMk/>
            <pc:sldMk cId="3910185832" sldId="384"/>
            <ac:spMk id="7" creationId="{42FF25EC-27E6-FB22-98E9-1AB8A6920A1B}"/>
          </ac:spMkLst>
        </pc:spChg>
        <pc:spChg chg="add del mod ord">
          <ac:chgData name="Medina Santacruz, Harold Alexander" userId="b6ae3214-d1a5-492e-b15a-ffa980698f81" providerId="ADAL" clId="{0C3840C9-117F-4321-AC34-328F9B7B12DB}" dt="2024-02-11T18:19:09.302" v="1490" actId="478"/>
          <ac:spMkLst>
            <pc:docMk/>
            <pc:sldMk cId="3910185832" sldId="384"/>
            <ac:spMk id="8" creationId="{5D8704C4-0FD8-B01B-3CD7-6D269F949C93}"/>
          </ac:spMkLst>
        </pc:spChg>
        <pc:spChg chg="add mod ord">
          <ac:chgData name="Medina Santacruz, Harold Alexander" userId="b6ae3214-d1a5-492e-b15a-ffa980698f81" providerId="ADAL" clId="{0C3840C9-117F-4321-AC34-328F9B7B12DB}" dt="2024-02-11T18:37:43.803" v="1520" actId="20577"/>
          <ac:spMkLst>
            <pc:docMk/>
            <pc:sldMk cId="3910185832" sldId="384"/>
            <ac:spMk id="9" creationId="{B49CEA0A-64CF-477F-9835-4C4D9D96A462}"/>
          </ac:spMkLst>
        </pc:spChg>
        <pc:spChg chg="del">
          <ac:chgData name="Medina Santacruz, Harold Alexander" userId="b6ae3214-d1a5-492e-b15a-ffa980698f81" providerId="ADAL" clId="{0C3840C9-117F-4321-AC34-328F9B7B12DB}" dt="2024-02-11T18:16:32.872" v="1475" actId="478"/>
          <ac:spMkLst>
            <pc:docMk/>
            <pc:sldMk cId="3910185832" sldId="384"/>
            <ac:spMk id="10" creationId="{427E05F0-96E2-E175-2E05-18E15C106181}"/>
          </ac:spMkLst>
        </pc:spChg>
        <pc:spChg chg="add del mod ord">
          <ac:chgData name="Medina Santacruz, Harold Alexander" userId="b6ae3214-d1a5-492e-b15a-ffa980698f81" providerId="ADAL" clId="{0C3840C9-117F-4321-AC34-328F9B7B12DB}" dt="2024-02-11T18:19:31.492" v="1491"/>
          <ac:spMkLst>
            <pc:docMk/>
            <pc:sldMk cId="3910185832" sldId="384"/>
            <ac:spMk id="11" creationId="{A81741D4-D760-DAB5-227E-A49BD263C886}"/>
          </ac:spMkLst>
        </pc:spChg>
        <pc:spChg chg="del">
          <ac:chgData name="Medina Santacruz, Harold Alexander" userId="b6ae3214-d1a5-492e-b15a-ffa980698f81" providerId="ADAL" clId="{0C3840C9-117F-4321-AC34-328F9B7B12DB}" dt="2024-02-11T18:14:13.730" v="1411"/>
          <ac:spMkLst>
            <pc:docMk/>
            <pc:sldMk cId="3910185832" sldId="384"/>
            <ac:spMk id="30" creationId="{8683DB30-A80C-3F22-6F83-F5842504C441}"/>
          </ac:spMkLst>
        </pc:spChg>
        <pc:spChg chg="del">
          <ac:chgData name="Medina Santacruz, Harold Alexander" userId="b6ae3214-d1a5-492e-b15a-ffa980698f81" providerId="ADAL" clId="{0C3840C9-117F-4321-AC34-328F9B7B12DB}" dt="2024-02-11T18:14:13.730" v="1411"/>
          <ac:spMkLst>
            <pc:docMk/>
            <pc:sldMk cId="3910185832" sldId="384"/>
            <ac:spMk id="32" creationId="{8079081C-4BB6-B17B-7757-39FE25784DB5}"/>
          </ac:spMkLst>
        </pc:spChg>
        <pc:spChg chg="del">
          <ac:chgData name="Medina Santacruz, Harold Alexander" userId="b6ae3214-d1a5-492e-b15a-ffa980698f81" providerId="ADAL" clId="{0C3840C9-117F-4321-AC34-328F9B7B12DB}" dt="2024-02-11T18:14:13.730" v="1411"/>
          <ac:spMkLst>
            <pc:docMk/>
            <pc:sldMk cId="3910185832" sldId="384"/>
            <ac:spMk id="34" creationId="{425DEE81-FCB5-5977-8738-F1DADEAA4217}"/>
          </ac:spMkLst>
        </pc:spChg>
        <pc:spChg chg="del">
          <ac:chgData name="Medina Santacruz, Harold Alexander" userId="b6ae3214-d1a5-492e-b15a-ffa980698f81" providerId="ADAL" clId="{0C3840C9-117F-4321-AC34-328F9B7B12DB}" dt="2024-02-11T18:14:13.730" v="1411"/>
          <ac:spMkLst>
            <pc:docMk/>
            <pc:sldMk cId="3910185832" sldId="384"/>
            <ac:spMk id="36" creationId="{ECD0A1B0-532D-4560-F7CE-F606ECF34C04}"/>
          </ac:spMkLst>
        </pc:spChg>
        <pc:spChg chg="del">
          <ac:chgData name="Medina Santacruz, Harold Alexander" userId="b6ae3214-d1a5-492e-b15a-ffa980698f81" providerId="ADAL" clId="{0C3840C9-117F-4321-AC34-328F9B7B12DB}" dt="2024-02-11T18:14:13.730" v="1411"/>
          <ac:spMkLst>
            <pc:docMk/>
            <pc:sldMk cId="3910185832" sldId="384"/>
            <ac:spMk id="38" creationId="{1A80300D-F449-444C-F0D6-D3B663845121}"/>
          </ac:spMkLst>
        </pc:spChg>
        <pc:spChg chg="del">
          <ac:chgData name="Medina Santacruz, Harold Alexander" userId="b6ae3214-d1a5-492e-b15a-ffa980698f81" providerId="ADAL" clId="{0C3840C9-117F-4321-AC34-328F9B7B12DB}" dt="2024-02-11T18:14:13.730" v="1411"/>
          <ac:spMkLst>
            <pc:docMk/>
            <pc:sldMk cId="3910185832" sldId="384"/>
            <ac:spMk id="40" creationId="{E1F70AE4-D332-7796-7B21-A7159D3D1B3E}"/>
          </ac:spMkLst>
        </pc:spChg>
        <pc:spChg chg="del">
          <ac:chgData name="Medina Santacruz, Harold Alexander" userId="b6ae3214-d1a5-492e-b15a-ffa980698f81" providerId="ADAL" clId="{0C3840C9-117F-4321-AC34-328F9B7B12DB}" dt="2024-02-11T18:14:13.730" v="1411"/>
          <ac:spMkLst>
            <pc:docMk/>
            <pc:sldMk cId="3910185832" sldId="384"/>
            <ac:spMk id="42" creationId="{FFD15311-824D-FD28-3384-FA7AC4A67AF7}"/>
          </ac:spMkLst>
        </pc:spChg>
        <pc:graphicFrameChg chg="add mod">
          <ac:chgData name="Medina Santacruz, Harold Alexander" userId="b6ae3214-d1a5-492e-b15a-ffa980698f81" providerId="ADAL" clId="{0C3840C9-117F-4321-AC34-328F9B7B12DB}" dt="2024-03-01T16:44:07.881" v="1661"/>
          <ac:graphicFrameMkLst>
            <pc:docMk/>
            <pc:sldMk cId="3910185832" sldId="384"/>
            <ac:graphicFrameMk id="12" creationId="{D0CBB94E-BB2F-1EAA-C1E2-3ADB922EBF38}"/>
          </ac:graphicFrameMkLst>
        </pc:graphicFrameChg>
        <pc:graphicFrameChg chg="add mod">
          <ac:chgData name="Medina Santacruz, Harold Alexander" userId="b6ae3214-d1a5-492e-b15a-ffa980698f81" providerId="ADAL" clId="{0C3840C9-117F-4321-AC34-328F9B7B12DB}" dt="2024-02-11T18:37:07.489" v="1509"/>
          <ac:graphicFrameMkLst>
            <pc:docMk/>
            <pc:sldMk cId="3910185832" sldId="384"/>
            <ac:graphicFrameMk id="14" creationId="{B0254378-47CD-65A4-5C7A-69B9743D33A6}"/>
          </ac:graphicFrameMkLst>
        </pc:graphicFrameChg>
        <pc:picChg chg="add mod">
          <ac:chgData name="Medina Santacruz, Harold Alexander" userId="b6ae3214-d1a5-492e-b15a-ffa980698f81" providerId="ADAL" clId="{0C3840C9-117F-4321-AC34-328F9B7B12DB}" dt="2024-03-06T02:24:04.882" v="2276" actId="1076"/>
          <ac:picMkLst>
            <pc:docMk/>
            <pc:sldMk cId="3910185832" sldId="384"/>
            <ac:picMk id="3" creationId="{6F7D7D46-4F44-6A9E-6A8A-FB413F9F92A8}"/>
          </ac:picMkLst>
        </pc:picChg>
        <pc:picChg chg="del">
          <ac:chgData name="Medina Santacruz, Harold Alexander" userId="b6ae3214-d1a5-492e-b15a-ffa980698f81" providerId="ADAL" clId="{0C3840C9-117F-4321-AC34-328F9B7B12DB}" dt="2024-02-11T18:16:31.096" v="1474" actId="478"/>
          <ac:picMkLst>
            <pc:docMk/>
            <pc:sldMk cId="3910185832" sldId="384"/>
            <ac:picMk id="13" creationId="{25830766-EE84-B4E5-A797-D69FF33490D0}"/>
          </ac:picMkLst>
        </pc:picChg>
      </pc:sldChg>
      <pc:sldChg chg="addSp modSp mod">
        <pc:chgData name="Medina Santacruz, Harold Alexander" userId="b6ae3214-d1a5-492e-b15a-ffa980698f81" providerId="ADAL" clId="{0C3840C9-117F-4321-AC34-328F9B7B12DB}" dt="2024-03-06T02:17:36.073" v="2204" actId="1076"/>
        <pc:sldMkLst>
          <pc:docMk/>
          <pc:sldMk cId="2705455343" sldId="386"/>
        </pc:sldMkLst>
        <pc:picChg chg="add mod">
          <ac:chgData name="Medina Santacruz, Harold Alexander" userId="b6ae3214-d1a5-492e-b15a-ffa980698f81" providerId="ADAL" clId="{0C3840C9-117F-4321-AC34-328F9B7B12DB}" dt="2024-03-06T02:17:36.073" v="2204" actId="1076"/>
          <ac:picMkLst>
            <pc:docMk/>
            <pc:sldMk cId="2705455343" sldId="386"/>
            <ac:picMk id="3" creationId="{7164D271-56E8-BA78-F35F-70ADCD00636D}"/>
          </ac:picMkLst>
        </pc:picChg>
      </pc:sldChg>
      <pc:sldChg chg="addSp modSp mod">
        <pc:chgData name="Medina Santacruz, Harold Alexander" userId="b6ae3214-d1a5-492e-b15a-ffa980698f81" providerId="ADAL" clId="{0C3840C9-117F-4321-AC34-328F9B7B12DB}" dt="2024-03-06T02:14:43.188" v="2172" actId="1076"/>
        <pc:sldMkLst>
          <pc:docMk/>
          <pc:sldMk cId="3028652757" sldId="390"/>
        </pc:sldMkLst>
        <pc:picChg chg="add mod">
          <ac:chgData name="Medina Santacruz, Harold Alexander" userId="b6ae3214-d1a5-492e-b15a-ffa980698f81" providerId="ADAL" clId="{0C3840C9-117F-4321-AC34-328F9B7B12DB}" dt="2024-03-06T02:14:43.188" v="2172" actId="1076"/>
          <ac:picMkLst>
            <pc:docMk/>
            <pc:sldMk cId="3028652757" sldId="390"/>
            <ac:picMk id="5" creationId="{68E041B7-1F88-01D6-55B0-735DD2F138A2}"/>
          </ac:picMkLst>
        </pc:picChg>
      </pc:sldChg>
      <pc:sldChg chg="addSp delSp modSp mod">
        <pc:chgData name="Medina Santacruz, Harold Alexander" userId="b6ae3214-d1a5-492e-b15a-ffa980698f81" providerId="ADAL" clId="{0C3840C9-117F-4321-AC34-328F9B7B12DB}" dt="2024-03-06T02:14:03.025" v="2158" actId="1076"/>
        <pc:sldMkLst>
          <pc:docMk/>
          <pc:sldMk cId="4125353250" sldId="397"/>
        </pc:sldMkLst>
        <pc:picChg chg="add mod">
          <ac:chgData name="Medina Santacruz, Harold Alexander" userId="b6ae3214-d1a5-492e-b15a-ffa980698f81" providerId="ADAL" clId="{0C3840C9-117F-4321-AC34-328F9B7B12DB}" dt="2024-03-06T02:14:03.025" v="2158" actId="1076"/>
          <ac:picMkLst>
            <pc:docMk/>
            <pc:sldMk cId="4125353250" sldId="397"/>
            <ac:picMk id="3" creationId="{E94DF3B2-9C1A-00B8-435B-BD6E513DA179}"/>
          </ac:picMkLst>
        </pc:picChg>
        <pc:picChg chg="del">
          <ac:chgData name="Medina Santacruz, Harold Alexander" userId="b6ae3214-d1a5-492e-b15a-ffa980698f81" providerId="ADAL" clId="{0C3840C9-117F-4321-AC34-328F9B7B12DB}" dt="2024-03-06T02:13:59.572" v="2156" actId="478"/>
          <ac:picMkLst>
            <pc:docMk/>
            <pc:sldMk cId="4125353250" sldId="397"/>
            <ac:picMk id="10" creationId="{F8C7BE87-FC2A-0AE5-3F10-68F515005F7F}"/>
          </ac:picMkLst>
        </pc:picChg>
      </pc:sldChg>
      <pc:sldChg chg="addSp modSp">
        <pc:chgData name="Medina Santacruz, Harold Alexander" userId="b6ae3214-d1a5-492e-b15a-ffa980698f81" providerId="ADAL" clId="{0C3840C9-117F-4321-AC34-328F9B7B12DB}" dt="2024-03-06T02:13:45.612" v="2155"/>
        <pc:sldMkLst>
          <pc:docMk/>
          <pc:sldMk cId="2701346170" sldId="398"/>
        </pc:sldMkLst>
        <pc:picChg chg="add mod">
          <ac:chgData name="Medina Santacruz, Harold Alexander" userId="b6ae3214-d1a5-492e-b15a-ffa980698f81" providerId="ADAL" clId="{0C3840C9-117F-4321-AC34-328F9B7B12DB}" dt="2024-03-06T02:13:45.612" v="2155"/>
          <ac:picMkLst>
            <pc:docMk/>
            <pc:sldMk cId="2701346170" sldId="398"/>
            <ac:picMk id="3" creationId="{C0BF0089-F847-5B38-F321-D46065BB2007}"/>
          </ac:picMkLst>
        </pc:picChg>
      </pc:sldChg>
      <pc:sldChg chg="addSp modSp mod">
        <pc:chgData name="Medina Santacruz, Harold Alexander" userId="b6ae3214-d1a5-492e-b15a-ffa980698f81" providerId="ADAL" clId="{0C3840C9-117F-4321-AC34-328F9B7B12DB}" dt="2024-03-06T02:15:29.306" v="2184" actId="1076"/>
        <pc:sldMkLst>
          <pc:docMk/>
          <pc:sldMk cId="370742585" sldId="399"/>
        </pc:sldMkLst>
        <pc:picChg chg="add mod">
          <ac:chgData name="Medina Santacruz, Harold Alexander" userId="b6ae3214-d1a5-492e-b15a-ffa980698f81" providerId="ADAL" clId="{0C3840C9-117F-4321-AC34-328F9B7B12DB}" dt="2024-03-06T02:15:29.306" v="2184" actId="1076"/>
          <ac:picMkLst>
            <pc:docMk/>
            <pc:sldMk cId="370742585" sldId="399"/>
            <ac:picMk id="3" creationId="{8948165F-21F4-851B-2023-07FBF1DE4B21}"/>
          </ac:picMkLst>
        </pc:picChg>
      </pc:sldChg>
      <pc:sldChg chg="addSp delSp modSp mod">
        <pc:chgData name="Medina Santacruz, Harold Alexander" userId="b6ae3214-d1a5-492e-b15a-ffa980698f81" providerId="ADAL" clId="{0C3840C9-117F-4321-AC34-328F9B7B12DB}" dt="2024-03-06T02:15:13.519" v="2178" actId="1076"/>
        <pc:sldMkLst>
          <pc:docMk/>
          <pc:sldMk cId="439338454" sldId="400"/>
        </pc:sldMkLst>
        <pc:spChg chg="add del mod">
          <ac:chgData name="Medina Santacruz, Harold Alexander" userId="b6ae3214-d1a5-492e-b15a-ffa980698f81" providerId="ADAL" clId="{0C3840C9-117F-4321-AC34-328F9B7B12DB}" dt="2024-03-06T02:11:27.498" v="2144" actId="21"/>
          <ac:spMkLst>
            <pc:docMk/>
            <pc:sldMk cId="439338454" sldId="400"/>
            <ac:spMk id="3" creationId="{B8CBC9B1-BFE4-4026-65B9-F4F4795D3AB8}"/>
          </ac:spMkLst>
        </pc:spChg>
        <pc:picChg chg="add mod">
          <ac:chgData name="Medina Santacruz, Harold Alexander" userId="b6ae3214-d1a5-492e-b15a-ffa980698f81" providerId="ADAL" clId="{0C3840C9-117F-4321-AC34-328F9B7B12DB}" dt="2024-03-06T02:15:13.519" v="2178" actId="1076"/>
          <ac:picMkLst>
            <pc:docMk/>
            <pc:sldMk cId="439338454" sldId="400"/>
            <ac:picMk id="5" creationId="{DFB307BB-F90C-7146-8C01-A35BD48B292A}"/>
          </ac:picMkLst>
        </pc:picChg>
      </pc:sldChg>
      <pc:sldChg chg="addSp modSp mod">
        <pc:chgData name="Medina Santacruz, Harold Alexander" userId="b6ae3214-d1a5-492e-b15a-ffa980698f81" providerId="ADAL" clId="{0C3840C9-117F-4321-AC34-328F9B7B12DB}" dt="2024-03-06T02:15:21.082" v="2180" actId="1076"/>
        <pc:sldMkLst>
          <pc:docMk/>
          <pc:sldMk cId="882788248" sldId="402"/>
        </pc:sldMkLst>
        <pc:picChg chg="add mod">
          <ac:chgData name="Medina Santacruz, Harold Alexander" userId="b6ae3214-d1a5-492e-b15a-ffa980698f81" providerId="ADAL" clId="{0C3840C9-117F-4321-AC34-328F9B7B12DB}" dt="2024-03-06T02:15:21.082" v="2180" actId="1076"/>
          <ac:picMkLst>
            <pc:docMk/>
            <pc:sldMk cId="882788248" sldId="402"/>
            <ac:picMk id="3" creationId="{D69F5D2C-098D-D338-39EA-E2CEED71BF9F}"/>
          </ac:picMkLst>
        </pc:picChg>
      </pc:sldChg>
      <pc:sldChg chg="addSp modSp mod">
        <pc:chgData name="Medina Santacruz, Harold Alexander" userId="b6ae3214-d1a5-492e-b15a-ffa980698f81" providerId="ADAL" clId="{0C3840C9-117F-4321-AC34-328F9B7B12DB}" dt="2024-03-06T02:15:24.753" v="2182" actId="1076"/>
        <pc:sldMkLst>
          <pc:docMk/>
          <pc:sldMk cId="2199950027" sldId="403"/>
        </pc:sldMkLst>
        <pc:picChg chg="add mod">
          <ac:chgData name="Medina Santacruz, Harold Alexander" userId="b6ae3214-d1a5-492e-b15a-ffa980698f81" providerId="ADAL" clId="{0C3840C9-117F-4321-AC34-328F9B7B12DB}" dt="2024-03-06T02:15:24.753" v="2182" actId="1076"/>
          <ac:picMkLst>
            <pc:docMk/>
            <pc:sldMk cId="2199950027" sldId="403"/>
            <ac:picMk id="3" creationId="{EE0BCC75-F2A1-FCA7-C128-83C55E82049C}"/>
          </ac:picMkLst>
        </pc:picChg>
      </pc:sldChg>
      <pc:sldChg chg="addSp modSp mod">
        <pc:chgData name="Medina Santacruz, Harold Alexander" userId="b6ae3214-d1a5-492e-b15a-ffa980698f81" providerId="ADAL" clId="{0C3840C9-117F-4321-AC34-328F9B7B12DB}" dt="2024-03-06T02:15:33.203" v="2186" actId="1076"/>
        <pc:sldMkLst>
          <pc:docMk/>
          <pc:sldMk cId="1574205920" sldId="405"/>
        </pc:sldMkLst>
        <pc:picChg chg="add mod">
          <ac:chgData name="Medina Santacruz, Harold Alexander" userId="b6ae3214-d1a5-492e-b15a-ffa980698f81" providerId="ADAL" clId="{0C3840C9-117F-4321-AC34-328F9B7B12DB}" dt="2024-03-06T02:15:33.203" v="2186" actId="1076"/>
          <ac:picMkLst>
            <pc:docMk/>
            <pc:sldMk cId="1574205920" sldId="405"/>
            <ac:picMk id="3" creationId="{E879CB13-A9EC-C9FB-E0EA-E82732113A5A}"/>
          </ac:picMkLst>
        </pc:picChg>
      </pc:sldChg>
      <pc:sldChg chg="addSp modSp mod">
        <pc:chgData name="Medina Santacruz, Harold Alexander" userId="b6ae3214-d1a5-492e-b15a-ffa980698f81" providerId="ADAL" clId="{0C3840C9-117F-4321-AC34-328F9B7B12DB}" dt="2024-03-06T02:15:05.815" v="2176" actId="1076"/>
        <pc:sldMkLst>
          <pc:docMk/>
          <pc:sldMk cId="4147273161" sldId="406"/>
        </pc:sldMkLst>
        <pc:picChg chg="add mod">
          <ac:chgData name="Medina Santacruz, Harold Alexander" userId="b6ae3214-d1a5-492e-b15a-ffa980698f81" providerId="ADAL" clId="{0C3840C9-117F-4321-AC34-328F9B7B12DB}" dt="2024-03-06T02:15:05.815" v="2176" actId="1076"/>
          <ac:picMkLst>
            <pc:docMk/>
            <pc:sldMk cId="4147273161" sldId="406"/>
            <ac:picMk id="2" creationId="{BAB9AE48-799B-B93C-85A0-D3621D297876}"/>
          </ac:picMkLst>
        </pc:picChg>
      </pc:sldChg>
      <pc:sldChg chg="addSp modSp mod">
        <pc:chgData name="Medina Santacruz, Harold Alexander" userId="b6ae3214-d1a5-492e-b15a-ffa980698f81" providerId="ADAL" clId="{0C3840C9-117F-4321-AC34-328F9B7B12DB}" dt="2024-03-06T02:22:39.993" v="2265" actId="1076"/>
        <pc:sldMkLst>
          <pc:docMk/>
          <pc:sldMk cId="1464760341" sldId="408"/>
        </pc:sldMkLst>
        <pc:picChg chg="add mod">
          <ac:chgData name="Medina Santacruz, Harold Alexander" userId="b6ae3214-d1a5-492e-b15a-ffa980698f81" providerId="ADAL" clId="{0C3840C9-117F-4321-AC34-328F9B7B12DB}" dt="2024-03-06T02:22:39.993" v="2265" actId="1076"/>
          <ac:picMkLst>
            <pc:docMk/>
            <pc:sldMk cId="1464760341" sldId="408"/>
            <ac:picMk id="3" creationId="{57A035A5-0105-90CC-120D-FFBB2EEA6FDA}"/>
          </ac:picMkLst>
        </pc:picChg>
      </pc:sldChg>
      <pc:sldChg chg="addSp modSp">
        <pc:chgData name="Medina Santacruz, Harold Alexander" userId="b6ae3214-d1a5-492e-b15a-ffa980698f81" providerId="ADAL" clId="{0C3840C9-117F-4321-AC34-328F9B7B12DB}" dt="2024-03-06T02:14:08.958" v="2159"/>
        <pc:sldMkLst>
          <pc:docMk/>
          <pc:sldMk cId="1127062213" sldId="422"/>
        </pc:sldMkLst>
        <pc:picChg chg="add mod">
          <ac:chgData name="Medina Santacruz, Harold Alexander" userId="b6ae3214-d1a5-492e-b15a-ffa980698f81" providerId="ADAL" clId="{0C3840C9-117F-4321-AC34-328F9B7B12DB}" dt="2024-03-06T02:14:08.958" v="2159"/>
          <ac:picMkLst>
            <pc:docMk/>
            <pc:sldMk cId="1127062213" sldId="422"/>
            <ac:picMk id="4" creationId="{08FA198D-5760-122F-6C58-53CA24D28DA9}"/>
          </ac:picMkLst>
        </pc:picChg>
      </pc:sldChg>
      <pc:sldChg chg="addSp modSp">
        <pc:chgData name="Medina Santacruz, Harold Alexander" userId="b6ae3214-d1a5-492e-b15a-ffa980698f81" providerId="ADAL" clId="{0C3840C9-117F-4321-AC34-328F9B7B12DB}" dt="2024-03-06T02:14:13.024" v="2160"/>
        <pc:sldMkLst>
          <pc:docMk/>
          <pc:sldMk cId="1484350883" sldId="424"/>
        </pc:sldMkLst>
        <pc:picChg chg="add mod">
          <ac:chgData name="Medina Santacruz, Harold Alexander" userId="b6ae3214-d1a5-492e-b15a-ffa980698f81" providerId="ADAL" clId="{0C3840C9-117F-4321-AC34-328F9B7B12DB}" dt="2024-03-06T02:14:13.024" v="2160"/>
          <ac:picMkLst>
            <pc:docMk/>
            <pc:sldMk cId="1484350883" sldId="424"/>
            <ac:picMk id="12" creationId="{24DA6E74-9669-F3F8-3A78-D94CE6E814A5}"/>
          </ac:picMkLst>
        </pc:picChg>
      </pc:sldChg>
      <pc:sldChg chg="addSp modSp">
        <pc:chgData name="Medina Santacruz, Harold Alexander" userId="b6ae3214-d1a5-492e-b15a-ffa980698f81" providerId="ADAL" clId="{0C3840C9-117F-4321-AC34-328F9B7B12DB}" dt="2024-03-06T02:14:16.343" v="2162"/>
        <pc:sldMkLst>
          <pc:docMk/>
          <pc:sldMk cId="569491766" sldId="427"/>
        </pc:sldMkLst>
        <pc:picChg chg="add mod">
          <ac:chgData name="Medina Santacruz, Harold Alexander" userId="b6ae3214-d1a5-492e-b15a-ffa980698f81" providerId="ADAL" clId="{0C3840C9-117F-4321-AC34-328F9B7B12DB}" dt="2024-03-06T02:14:16.343" v="2162"/>
          <ac:picMkLst>
            <pc:docMk/>
            <pc:sldMk cId="569491766" sldId="427"/>
            <ac:picMk id="2" creationId="{683FD4E4-08C0-6BF4-99CB-55ED18571982}"/>
          </ac:picMkLst>
        </pc:picChg>
      </pc:sldChg>
      <pc:sldChg chg="addSp modSp mod">
        <pc:chgData name="Medina Santacruz, Harold Alexander" userId="b6ae3214-d1a5-492e-b15a-ffa980698f81" providerId="ADAL" clId="{0C3840C9-117F-4321-AC34-328F9B7B12DB}" dt="2024-03-06T02:14:50.518" v="2174" actId="1076"/>
        <pc:sldMkLst>
          <pc:docMk/>
          <pc:sldMk cId="1641767988" sldId="428"/>
        </pc:sldMkLst>
        <pc:picChg chg="add mod">
          <ac:chgData name="Medina Santacruz, Harold Alexander" userId="b6ae3214-d1a5-492e-b15a-ffa980698f81" providerId="ADAL" clId="{0C3840C9-117F-4321-AC34-328F9B7B12DB}" dt="2024-03-06T02:14:50.518" v="2174" actId="1076"/>
          <ac:picMkLst>
            <pc:docMk/>
            <pc:sldMk cId="1641767988" sldId="428"/>
            <ac:picMk id="5" creationId="{035C50C0-6794-36F9-51DE-228C57DCC16B}"/>
          </ac:picMkLst>
        </pc:picChg>
      </pc:sldChg>
      <pc:sldChg chg="addSp delSp modSp mod">
        <pc:chgData name="Medina Santacruz, Harold Alexander" userId="b6ae3214-d1a5-492e-b15a-ffa980698f81" providerId="ADAL" clId="{0C3840C9-117F-4321-AC34-328F9B7B12DB}" dt="2024-03-06T02:14:20.784" v="2164"/>
        <pc:sldMkLst>
          <pc:docMk/>
          <pc:sldMk cId="759031335" sldId="429"/>
        </pc:sldMkLst>
        <pc:picChg chg="add mod">
          <ac:chgData name="Medina Santacruz, Harold Alexander" userId="b6ae3214-d1a5-492e-b15a-ffa980698f81" providerId="ADAL" clId="{0C3840C9-117F-4321-AC34-328F9B7B12DB}" dt="2024-03-06T02:14:20.784" v="2164"/>
          <ac:picMkLst>
            <pc:docMk/>
            <pc:sldMk cId="759031335" sldId="429"/>
            <ac:picMk id="2" creationId="{02D6536A-3BF6-51C2-D181-667745A068B9}"/>
          </ac:picMkLst>
        </pc:picChg>
        <pc:picChg chg="del">
          <ac:chgData name="Medina Santacruz, Harold Alexander" userId="b6ae3214-d1a5-492e-b15a-ffa980698f81" providerId="ADAL" clId="{0C3840C9-117F-4321-AC34-328F9B7B12DB}" dt="2024-03-06T02:14:19.708" v="2163" actId="478"/>
          <ac:picMkLst>
            <pc:docMk/>
            <pc:sldMk cId="759031335" sldId="429"/>
            <ac:picMk id="17" creationId="{C17236D4-BB59-F734-76EF-212F11930D93}"/>
          </ac:picMkLst>
        </pc:picChg>
      </pc:sldChg>
      <pc:sldChg chg="addSp delSp modSp mod">
        <pc:chgData name="Medina Santacruz, Harold Alexander" userId="b6ae3214-d1a5-492e-b15a-ffa980698f81" providerId="ADAL" clId="{0C3840C9-117F-4321-AC34-328F9B7B12DB}" dt="2024-03-06T02:14:25.076" v="2166"/>
        <pc:sldMkLst>
          <pc:docMk/>
          <pc:sldMk cId="736729335" sldId="430"/>
        </pc:sldMkLst>
        <pc:picChg chg="add mod">
          <ac:chgData name="Medina Santacruz, Harold Alexander" userId="b6ae3214-d1a5-492e-b15a-ffa980698f81" providerId="ADAL" clId="{0C3840C9-117F-4321-AC34-328F9B7B12DB}" dt="2024-03-06T02:14:25.076" v="2166"/>
          <ac:picMkLst>
            <pc:docMk/>
            <pc:sldMk cId="736729335" sldId="430"/>
            <ac:picMk id="2" creationId="{7679CE8B-B093-C688-6DB8-BF31E9B97CFE}"/>
          </ac:picMkLst>
        </pc:picChg>
        <pc:picChg chg="del">
          <ac:chgData name="Medina Santacruz, Harold Alexander" userId="b6ae3214-d1a5-492e-b15a-ffa980698f81" providerId="ADAL" clId="{0C3840C9-117F-4321-AC34-328F9B7B12DB}" dt="2024-03-06T02:14:24.211" v="2165" actId="478"/>
          <ac:picMkLst>
            <pc:docMk/>
            <pc:sldMk cId="736729335" sldId="430"/>
            <ac:picMk id="10" creationId="{0BE8CDFF-01EC-D914-98A6-8172D72F6487}"/>
          </ac:picMkLst>
        </pc:picChg>
      </pc:sldChg>
      <pc:sldChg chg="addSp modSp mod">
        <pc:chgData name="Medina Santacruz, Harold Alexander" userId="b6ae3214-d1a5-492e-b15a-ffa980698f81" providerId="ADAL" clId="{0C3840C9-117F-4321-AC34-328F9B7B12DB}" dt="2024-03-06T02:16:33.026" v="2195" actId="1076"/>
        <pc:sldMkLst>
          <pc:docMk/>
          <pc:sldMk cId="3415808232" sldId="431"/>
        </pc:sldMkLst>
        <pc:picChg chg="add mod">
          <ac:chgData name="Medina Santacruz, Harold Alexander" userId="b6ae3214-d1a5-492e-b15a-ffa980698f81" providerId="ADAL" clId="{0C3840C9-117F-4321-AC34-328F9B7B12DB}" dt="2024-03-06T02:16:33.026" v="2195" actId="1076"/>
          <ac:picMkLst>
            <pc:docMk/>
            <pc:sldMk cId="3415808232" sldId="431"/>
            <ac:picMk id="3" creationId="{DEB504B5-0C55-B0F9-842C-A8357EDAABDA}"/>
          </ac:picMkLst>
        </pc:picChg>
      </pc:sldChg>
      <pc:sldChg chg="addSp delSp modSp mod">
        <pc:chgData name="Medina Santacruz, Harold Alexander" userId="b6ae3214-d1a5-492e-b15a-ffa980698f81" providerId="ADAL" clId="{0C3840C9-117F-4321-AC34-328F9B7B12DB}" dt="2024-03-06T02:17:46.941" v="2207"/>
        <pc:sldMkLst>
          <pc:docMk/>
          <pc:sldMk cId="3003798040" sldId="432"/>
        </pc:sldMkLst>
        <pc:picChg chg="add mod">
          <ac:chgData name="Medina Santacruz, Harold Alexander" userId="b6ae3214-d1a5-492e-b15a-ffa980698f81" providerId="ADAL" clId="{0C3840C9-117F-4321-AC34-328F9B7B12DB}" dt="2024-03-06T02:17:46.941" v="2207"/>
          <ac:picMkLst>
            <pc:docMk/>
            <pc:sldMk cId="3003798040" sldId="432"/>
            <ac:picMk id="2" creationId="{CE461D96-7E73-0840-EF17-82E7A8B83BFE}"/>
          </ac:picMkLst>
        </pc:picChg>
        <pc:picChg chg="del">
          <ac:chgData name="Medina Santacruz, Harold Alexander" userId="b6ae3214-d1a5-492e-b15a-ffa980698f81" providerId="ADAL" clId="{0C3840C9-117F-4321-AC34-328F9B7B12DB}" dt="2024-03-06T02:17:46.009" v="2206" actId="478"/>
          <ac:picMkLst>
            <pc:docMk/>
            <pc:sldMk cId="3003798040" sldId="432"/>
            <ac:picMk id="11" creationId="{35505B8D-B078-D3E3-BE1A-6B75F0AD35F3}"/>
          </ac:picMkLst>
        </pc:picChg>
      </pc:sldChg>
      <pc:sldChg chg="addSp delSp modSp mod">
        <pc:chgData name="Medina Santacruz, Harold Alexander" userId="b6ae3214-d1a5-492e-b15a-ffa980698f81" providerId="ADAL" clId="{0C3840C9-117F-4321-AC34-328F9B7B12DB}" dt="2024-03-06T02:16:12.550" v="2193"/>
        <pc:sldMkLst>
          <pc:docMk/>
          <pc:sldMk cId="2665742693" sldId="433"/>
        </pc:sldMkLst>
        <pc:picChg chg="add mod">
          <ac:chgData name="Medina Santacruz, Harold Alexander" userId="b6ae3214-d1a5-492e-b15a-ffa980698f81" providerId="ADAL" clId="{0C3840C9-117F-4321-AC34-328F9B7B12DB}" dt="2024-03-06T02:16:12.550" v="2193"/>
          <ac:picMkLst>
            <pc:docMk/>
            <pc:sldMk cId="2665742693" sldId="433"/>
            <ac:picMk id="2" creationId="{5A0E4775-3DB8-A8C1-DC4F-CBDA195B6708}"/>
          </ac:picMkLst>
        </pc:picChg>
        <pc:picChg chg="del">
          <ac:chgData name="Medina Santacruz, Harold Alexander" userId="b6ae3214-d1a5-492e-b15a-ffa980698f81" providerId="ADAL" clId="{0C3840C9-117F-4321-AC34-328F9B7B12DB}" dt="2024-03-06T02:16:11.694" v="2192" actId="478"/>
          <ac:picMkLst>
            <pc:docMk/>
            <pc:sldMk cId="2665742693" sldId="433"/>
            <ac:picMk id="13" creationId="{0D41583B-E545-BED2-12ED-26960CC83FB6}"/>
          </ac:picMkLst>
        </pc:picChg>
      </pc:sldChg>
      <pc:sldChg chg="addSp modSp mod">
        <pc:chgData name="Medina Santacruz, Harold Alexander" userId="b6ae3214-d1a5-492e-b15a-ffa980698f81" providerId="ADAL" clId="{0C3840C9-117F-4321-AC34-328F9B7B12DB}" dt="2024-03-06T02:17:20.294" v="2197" actId="1076"/>
        <pc:sldMkLst>
          <pc:docMk/>
          <pc:sldMk cId="721570167" sldId="434"/>
        </pc:sldMkLst>
        <pc:picChg chg="add mod">
          <ac:chgData name="Medina Santacruz, Harold Alexander" userId="b6ae3214-d1a5-492e-b15a-ffa980698f81" providerId="ADAL" clId="{0C3840C9-117F-4321-AC34-328F9B7B12DB}" dt="2024-03-06T02:17:20.294" v="2197" actId="1076"/>
          <ac:picMkLst>
            <pc:docMk/>
            <pc:sldMk cId="721570167" sldId="434"/>
            <ac:picMk id="2" creationId="{BB0FAF45-C6B5-D997-176B-88519DB57CAE}"/>
          </ac:picMkLst>
        </pc:picChg>
      </pc:sldChg>
      <pc:sldChg chg="addSp modSp mod">
        <pc:chgData name="Medina Santacruz, Harold Alexander" userId="b6ae3214-d1a5-492e-b15a-ffa980698f81" providerId="ADAL" clId="{0C3840C9-117F-4321-AC34-328F9B7B12DB}" dt="2024-03-06T02:17:51.449" v="2209" actId="1076"/>
        <pc:sldMkLst>
          <pc:docMk/>
          <pc:sldMk cId="579605972" sldId="435"/>
        </pc:sldMkLst>
        <pc:picChg chg="add mod">
          <ac:chgData name="Medina Santacruz, Harold Alexander" userId="b6ae3214-d1a5-492e-b15a-ffa980698f81" providerId="ADAL" clId="{0C3840C9-117F-4321-AC34-328F9B7B12DB}" dt="2024-03-06T02:17:51.449" v="2209" actId="1076"/>
          <ac:picMkLst>
            <pc:docMk/>
            <pc:sldMk cId="579605972" sldId="435"/>
            <ac:picMk id="2" creationId="{11542873-13EE-8D27-2F54-518646473C1E}"/>
          </ac:picMkLst>
        </pc:picChg>
      </pc:sldChg>
      <pc:sldChg chg="addSp delSp modSp mod">
        <pc:chgData name="Medina Santacruz, Harold Alexander" userId="b6ae3214-d1a5-492e-b15a-ffa980698f81" providerId="ADAL" clId="{0C3840C9-117F-4321-AC34-328F9B7B12DB}" dt="2024-03-06T02:18:47.088" v="2224" actId="1076"/>
        <pc:sldMkLst>
          <pc:docMk/>
          <pc:sldMk cId="4021751818" sldId="436"/>
        </pc:sldMkLst>
        <pc:spChg chg="del">
          <ac:chgData name="Medina Santacruz, Harold Alexander" userId="b6ae3214-d1a5-492e-b15a-ffa980698f81" providerId="ADAL" clId="{0C3840C9-117F-4321-AC34-328F9B7B12DB}" dt="2024-03-06T02:18:36.162" v="2222" actId="478"/>
          <ac:spMkLst>
            <pc:docMk/>
            <pc:sldMk cId="4021751818" sldId="436"/>
            <ac:spMk id="3" creationId="{907A88DD-317E-9CE2-B5DB-DD5BF3083B92}"/>
          </ac:spMkLst>
        </pc:spChg>
        <pc:picChg chg="add mod">
          <ac:chgData name="Medina Santacruz, Harold Alexander" userId="b6ae3214-d1a5-492e-b15a-ffa980698f81" providerId="ADAL" clId="{0C3840C9-117F-4321-AC34-328F9B7B12DB}" dt="2024-03-06T02:18:47.088" v="2224" actId="1076"/>
          <ac:picMkLst>
            <pc:docMk/>
            <pc:sldMk cId="4021751818" sldId="436"/>
            <ac:picMk id="5" creationId="{AD2C1A86-B7DE-918B-BB6D-FE385D7408C0}"/>
          </ac:picMkLst>
        </pc:picChg>
      </pc:sldChg>
      <pc:sldChg chg="addSp modSp mod">
        <pc:chgData name="Medina Santacruz, Harold Alexander" userId="b6ae3214-d1a5-492e-b15a-ffa980698f81" providerId="ADAL" clId="{0C3840C9-117F-4321-AC34-328F9B7B12DB}" dt="2024-03-06T02:18:58.024" v="2228" actId="1076"/>
        <pc:sldMkLst>
          <pc:docMk/>
          <pc:sldMk cId="654109534" sldId="438"/>
        </pc:sldMkLst>
        <pc:picChg chg="add mod">
          <ac:chgData name="Medina Santacruz, Harold Alexander" userId="b6ae3214-d1a5-492e-b15a-ffa980698f81" providerId="ADAL" clId="{0C3840C9-117F-4321-AC34-328F9B7B12DB}" dt="2024-03-06T02:18:58.024" v="2228" actId="1076"/>
          <ac:picMkLst>
            <pc:docMk/>
            <pc:sldMk cId="654109534" sldId="438"/>
            <ac:picMk id="3" creationId="{A61B5561-1921-7D16-DBF8-C9216D0B9756}"/>
          </ac:picMkLst>
        </pc:picChg>
      </pc:sldChg>
      <pc:sldChg chg="addSp modSp">
        <pc:chgData name="Medina Santacruz, Harold Alexander" userId="b6ae3214-d1a5-492e-b15a-ffa980698f81" providerId="ADAL" clId="{0C3840C9-117F-4321-AC34-328F9B7B12DB}" dt="2024-03-06T02:19:28.451" v="2235"/>
        <pc:sldMkLst>
          <pc:docMk/>
          <pc:sldMk cId="1456442508" sldId="440"/>
        </pc:sldMkLst>
        <pc:picChg chg="add mod">
          <ac:chgData name="Medina Santacruz, Harold Alexander" userId="b6ae3214-d1a5-492e-b15a-ffa980698f81" providerId="ADAL" clId="{0C3840C9-117F-4321-AC34-328F9B7B12DB}" dt="2024-03-06T02:19:28.451" v="2235"/>
          <ac:picMkLst>
            <pc:docMk/>
            <pc:sldMk cId="1456442508" sldId="440"/>
            <ac:picMk id="2" creationId="{7E58F6CC-C109-24D1-F51F-F2CBE324CE53}"/>
          </ac:picMkLst>
        </pc:picChg>
      </pc:sldChg>
      <pc:sldChg chg="addSp modSp">
        <pc:chgData name="Medina Santacruz, Harold Alexander" userId="b6ae3214-d1a5-492e-b15a-ffa980698f81" providerId="ADAL" clId="{0C3840C9-117F-4321-AC34-328F9B7B12DB}" dt="2024-03-06T02:19:49.916" v="2236"/>
        <pc:sldMkLst>
          <pc:docMk/>
          <pc:sldMk cId="266015293" sldId="441"/>
        </pc:sldMkLst>
        <pc:picChg chg="add mod">
          <ac:chgData name="Medina Santacruz, Harold Alexander" userId="b6ae3214-d1a5-492e-b15a-ffa980698f81" providerId="ADAL" clId="{0C3840C9-117F-4321-AC34-328F9B7B12DB}" dt="2024-03-06T02:19:49.916" v="2236"/>
          <ac:picMkLst>
            <pc:docMk/>
            <pc:sldMk cId="266015293" sldId="441"/>
            <ac:picMk id="5" creationId="{CE32DD9D-07C3-0799-8C98-09D2B21B1BD9}"/>
          </ac:picMkLst>
        </pc:picChg>
      </pc:sldChg>
      <pc:sldChg chg="addSp modSp">
        <pc:chgData name="Medina Santacruz, Harold Alexander" userId="b6ae3214-d1a5-492e-b15a-ffa980698f81" providerId="ADAL" clId="{0C3840C9-117F-4321-AC34-328F9B7B12DB}" dt="2024-03-06T02:19:52.567" v="2237"/>
        <pc:sldMkLst>
          <pc:docMk/>
          <pc:sldMk cId="965901590" sldId="442"/>
        </pc:sldMkLst>
        <pc:picChg chg="add mod">
          <ac:chgData name="Medina Santacruz, Harold Alexander" userId="b6ae3214-d1a5-492e-b15a-ffa980698f81" providerId="ADAL" clId="{0C3840C9-117F-4321-AC34-328F9B7B12DB}" dt="2024-03-06T02:19:52.567" v="2237"/>
          <ac:picMkLst>
            <pc:docMk/>
            <pc:sldMk cId="965901590" sldId="442"/>
            <ac:picMk id="2" creationId="{D63872EA-2BBB-2FEC-EBDB-0ECC0E3CD367}"/>
          </ac:picMkLst>
        </pc:picChg>
      </pc:sldChg>
      <pc:sldChg chg="addSp delSp modSp mod">
        <pc:chgData name="Medina Santacruz, Harold Alexander" userId="b6ae3214-d1a5-492e-b15a-ffa980698f81" providerId="ADAL" clId="{0C3840C9-117F-4321-AC34-328F9B7B12DB}" dt="2024-03-06T02:19:59.519" v="2240" actId="1076"/>
        <pc:sldMkLst>
          <pc:docMk/>
          <pc:sldMk cId="1445595098" sldId="443"/>
        </pc:sldMkLst>
        <pc:picChg chg="add mod">
          <ac:chgData name="Medina Santacruz, Harold Alexander" userId="b6ae3214-d1a5-492e-b15a-ffa980698f81" providerId="ADAL" clId="{0C3840C9-117F-4321-AC34-328F9B7B12DB}" dt="2024-03-06T02:19:59.519" v="2240" actId="1076"/>
          <ac:picMkLst>
            <pc:docMk/>
            <pc:sldMk cId="1445595098" sldId="443"/>
            <ac:picMk id="3" creationId="{BD72F4DC-7934-62B7-46B8-AF758A40B5D6}"/>
          </ac:picMkLst>
        </pc:picChg>
        <pc:picChg chg="del">
          <ac:chgData name="Medina Santacruz, Harold Alexander" userId="b6ae3214-d1a5-492e-b15a-ffa980698f81" providerId="ADAL" clId="{0C3840C9-117F-4321-AC34-328F9B7B12DB}" dt="2024-03-06T02:19:56.309" v="2238" actId="478"/>
          <ac:picMkLst>
            <pc:docMk/>
            <pc:sldMk cId="1445595098" sldId="443"/>
            <ac:picMk id="30" creationId="{77B43B26-DCF4-986A-19EE-E38E8A07EF9B}"/>
          </ac:picMkLst>
        </pc:picChg>
      </pc:sldChg>
      <pc:sldChg chg="addSp modSp mod">
        <pc:chgData name="Medina Santacruz, Harold Alexander" userId="b6ae3214-d1a5-492e-b15a-ffa980698f81" providerId="ADAL" clId="{0C3840C9-117F-4321-AC34-328F9B7B12DB}" dt="2024-03-06T02:21:49.187" v="2251" actId="1076"/>
        <pc:sldMkLst>
          <pc:docMk/>
          <pc:sldMk cId="3175286535" sldId="445"/>
        </pc:sldMkLst>
        <pc:picChg chg="add mod">
          <ac:chgData name="Medina Santacruz, Harold Alexander" userId="b6ae3214-d1a5-492e-b15a-ffa980698f81" providerId="ADAL" clId="{0C3840C9-117F-4321-AC34-328F9B7B12DB}" dt="2024-03-06T02:21:49.187" v="2251" actId="1076"/>
          <ac:picMkLst>
            <pc:docMk/>
            <pc:sldMk cId="3175286535" sldId="445"/>
            <ac:picMk id="8" creationId="{0AB8503E-B33D-6E31-C06E-6092A368D124}"/>
          </ac:picMkLst>
        </pc:picChg>
      </pc:sldChg>
      <pc:sldChg chg="addSp modSp mod">
        <pc:chgData name="Medina Santacruz, Harold Alexander" userId="b6ae3214-d1a5-492e-b15a-ffa980698f81" providerId="ADAL" clId="{0C3840C9-117F-4321-AC34-328F9B7B12DB}" dt="2024-03-06T02:20:59.109" v="2247" actId="14100"/>
        <pc:sldMkLst>
          <pc:docMk/>
          <pc:sldMk cId="2485035897" sldId="446"/>
        </pc:sldMkLst>
        <pc:picChg chg="add mod">
          <ac:chgData name="Medina Santacruz, Harold Alexander" userId="b6ae3214-d1a5-492e-b15a-ffa980698f81" providerId="ADAL" clId="{0C3840C9-117F-4321-AC34-328F9B7B12DB}" dt="2024-03-06T02:20:59.109" v="2247" actId="14100"/>
          <ac:picMkLst>
            <pc:docMk/>
            <pc:sldMk cId="2485035897" sldId="446"/>
            <ac:picMk id="5" creationId="{6D119000-0665-AE86-5ADE-B31BB4C2A00A}"/>
          </ac:picMkLst>
        </pc:picChg>
      </pc:sldChg>
      <pc:sldChg chg="addSp modSp mod">
        <pc:chgData name="Medina Santacruz, Harold Alexander" userId="b6ae3214-d1a5-492e-b15a-ffa980698f81" providerId="ADAL" clId="{0C3840C9-117F-4321-AC34-328F9B7B12DB}" dt="2024-03-06T02:18:54.041" v="2226" actId="1076"/>
        <pc:sldMkLst>
          <pc:docMk/>
          <pc:sldMk cId="3605933859" sldId="453"/>
        </pc:sldMkLst>
        <pc:picChg chg="add mod">
          <ac:chgData name="Medina Santacruz, Harold Alexander" userId="b6ae3214-d1a5-492e-b15a-ffa980698f81" providerId="ADAL" clId="{0C3840C9-117F-4321-AC34-328F9B7B12DB}" dt="2024-03-06T02:18:54.041" v="2226" actId="1076"/>
          <ac:picMkLst>
            <pc:docMk/>
            <pc:sldMk cId="3605933859" sldId="453"/>
            <ac:picMk id="3" creationId="{3A924174-3D14-5433-2D31-151A9ABBA71F}"/>
          </ac:picMkLst>
        </pc:picChg>
      </pc:sldChg>
      <pc:sldChg chg="addSp modSp mod">
        <pc:chgData name="Medina Santacruz, Harold Alexander" userId="b6ae3214-d1a5-492e-b15a-ffa980698f81" providerId="ADAL" clId="{0C3840C9-117F-4321-AC34-328F9B7B12DB}" dt="2024-03-06T02:18:24.741" v="2219" actId="1076"/>
        <pc:sldMkLst>
          <pc:docMk/>
          <pc:sldMk cId="1247795291" sldId="456"/>
        </pc:sldMkLst>
        <pc:picChg chg="add mod">
          <ac:chgData name="Medina Santacruz, Harold Alexander" userId="b6ae3214-d1a5-492e-b15a-ffa980698f81" providerId="ADAL" clId="{0C3840C9-117F-4321-AC34-328F9B7B12DB}" dt="2024-03-06T02:18:24.741" v="2219" actId="1076"/>
          <ac:picMkLst>
            <pc:docMk/>
            <pc:sldMk cId="1247795291" sldId="456"/>
            <ac:picMk id="5" creationId="{4087F03B-3945-9303-80D6-2DBA93BB3A0E}"/>
          </ac:picMkLst>
        </pc:picChg>
      </pc:sldChg>
      <pc:sldChg chg="addSp modSp mod">
        <pc:chgData name="Medina Santacruz, Harold Alexander" userId="b6ae3214-d1a5-492e-b15a-ffa980698f81" providerId="ADAL" clId="{0C3840C9-117F-4321-AC34-328F9B7B12DB}" dt="2024-03-06T02:18:17.052" v="2217" actId="1076"/>
        <pc:sldMkLst>
          <pc:docMk/>
          <pc:sldMk cId="3270741945" sldId="457"/>
        </pc:sldMkLst>
        <pc:picChg chg="add mod">
          <ac:chgData name="Medina Santacruz, Harold Alexander" userId="b6ae3214-d1a5-492e-b15a-ffa980698f81" providerId="ADAL" clId="{0C3840C9-117F-4321-AC34-328F9B7B12DB}" dt="2024-03-06T02:18:17.052" v="2217" actId="1076"/>
          <ac:picMkLst>
            <pc:docMk/>
            <pc:sldMk cId="3270741945" sldId="457"/>
            <ac:picMk id="7" creationId="{26EA2A49-4B09-0F67-8FBB-BFB32855A0A1}"/>
          </ac:picMkLst>
        </pc:picChg>
      </pc:sldChg>
      <pc:sldChg chg="addSp modSp mod">
        <pc:chgData name="Medina Santacruz, Harold Alexander" userId="b6ae3214-d1a5-492e-b15a-ffa980698f81" providerId="ADAL" clId="{0C3840C9-117F-4321-AC34-328F9B7B12DB}" dt="2024-03-06T02:18:11.755" v="2215" actId="1076"/>
        <pc:sldMkLst>
          <pc:docMk/>
          <pc:sldMk cId="2132944143" sldId="458"/>
        </pc:sldMkLst>
        <pc:picChg chg="add mod">
          <ac:chgData name="Medina Santacruz, Harold Alexander" userId="b6ae3214-d1a5-492e-b15a-ffa980698f81" providerId="ADAL" clId="{0C3840C9-117F-4321-AC34-328F9B7B12DB}" dt="2024-03-06T02:18:11.755" v="2215" actId="1076"/>
          <ac:picMkLst>
            <pc:docMk/>
            <pc:sldMk cId="2132944143" sldId="458"/>
            <ac:picMk id="7" creationId="{017A0F5A-94EB-F49E-1892-0797A131ED4A}"/>
          </ac:picMkLst>
        </pc:picChg>
      </pc:sldChg>
      <pc:sldChg chg="addSp modSp mod">
        <pc:chgData name="Medina Santacruz, Harold Alexander" userId="b6ae3214-d1a5-492e-b15a-ffa980698f81" providerId="ADAL" clId="{0C3840C9-117F-4321-AC34-328F9B7B12DB}" dt="2024-03-06T02:14:38.283" v="2171" actId="1076"/>
        <pc:sldMkLst>
          <pc:docMk/>
          <pc:sldMk cId="2215649984" sldId="459"/>
        </pc:sldMkLst>
        <pc:picChg chg="add mod">
          <ac:chgData name="Medina Santacruz, Harold Alexander" userId="b6ae3214-d1a5-492e-b15a-ffa980698f81" providerId="ADAL" clId="{0C3840C9-117F-4321-AC34-328F9B7B12DB}" dt="2024-03-06T02:14:38.283" v="2171" actId="1076"/>
          <ac:picMkLst>
            <pc:docMk/>
            <pc:sldMk cId="2215649984" sldId="459"/>
            <ac:picMk id="2" creationId="{3147EEB4-339C-FBA1-E124-D94C7C7FD5AB}"/>
          </ac:picMkLst>
        </pc:picChg>
      </pc:sldChg>
      <pc:sldChg chg="addSp modSp mod">
        <pc:chgData name="Medina Santacruz, Harold Alexander" userId="b6ae3214-d1a5-492e-b15a-ffa980698f81" providerId="ADAL" clId="{0C3840C9-117F-4321-AC34-328F9B7B12DB}" dt="2024-03-06T02:14:34.860" v="2170" actId="1076"/>
        <pc:sldMkLst>
          <pc:docMk/>
          <pc:sldMk cId="2920968165" sldId="460"/>
        </pc:sldMkLst>
        <pc:picChg chg="add mod">
          <ac:chgData name="Medina Santacruz, Harold Alexander" userId="b6ae3214-d1a5-492e-b15a-ffa980698f81" providerId="ADAL" clId="{0C3840C9-117F-4321-AC34-328F9B7B12DB}" dt="2024-03-06T02:14:34.860" v="2170" actId="1076"/>
          <ac:picMkLst>
            <pc:docMk/>
            <pc:sldMk cId="2920968165" sldId="460"/>
            <ac:picMk id="2" creationId="{05214B91-6893-54C7-A7FD-7D9E29CE1FE7}"/>
          </ac:picMkLst>
        </pc:picChg>
      </pc:sldChg>
      <pc:sldChg chg="addSp modSp mod">
        <pc:chgData name="Medina Santacruz, Harold Alexander" userId="b6ae3214-d1a5-492e-b15a-ffa980698f81" providerId="ADAL" clId="{0C3840C9-117F-4321-AC34-328F9B7B12DB}" dt="2024-03-06T02:18:03.131" v="2213" actId="1076"/>
        <pc:sldMkLst>
          <pc:docMk/>
          <pc:sldMk cId="4253760998" sldId="461"/>
        </pc:sldMkLst>
        <pc:picChg chg="add mod">
          <ac:chgData name="Medina Santacruz, Harold Alexander" userId="b6ae3214-d1a5-492e-b15a-ffa980698f81" providerId="ADAL" clId="{0C3840C9-117F-4321-AC34-328F9B7B12DB}" dt="2024-03-06T02:18:03.131" v="2213" actId="1076"/>
          <ac:picMkLst>
            <pc:docMk/>
            <pc:sldMk cId="4253760998" sldId="461"/>
            <ac:picMk id="8" creationId="{2D02DE9E-7A12-B1AB-1FC8-49124850AF78}"/>
          </ac:picMkLst>
        </pc:picChg>
      </pc:sldChg>
      <pc:sldChg chg="addSp modSp mod">
        <pc:chgData name="Medina Santacruz, Harold Alexander" userId="b6ae3214-d1a5-492e-b15a-ffa980698f81" providerId="ADAL" clId="{0C3840C9-117F-4321-AC34-328F9B7B12DB}" dt="2024-03-06T02:18:30.878" v="2221" actId="1076"/>
        <pc:sldMkLst>
          <pc:docMk/>
          <pc:sldMk cId="784290877" sldId="462"/>
        </pc:sldMkLst>
        <pc:picChg chg="add mod">
          <ac:chgData name="Medina Santacruz, Harold Alexander" userId="b6ae3214-d1a5-492e-b15a-ffa980698f81" providerId="ADAL" clId="{0C3840C9-117F-4321-AC34-328F9B7B12DB}" dt="2024-03-06T02:18:30.878" v="2221" actId="1076"/>
          <ac:picMkLst>
            <pc:docMk/>
            <pc:sldMk cId="784290877" sldId="462"/>
            <ac:picMk id="7" creationId="{556BD5C3-FE25-D08E-6784-B4B199DAFB5B}"/>
          </ac:picMkLst>
        </pc:picChg>
      </pc:sldChg>
      <pc:sldChg chg="addSp modSp mod">
        <pc:chgData name="Medina Santacruz, Harold Alexander" userId="b6ae3214-d1a5-492e-b15a-ffa980698f81" providerId="ADAL" clId="{0C3840C9-117F-4321-AC34-328F9B7B12DB}" dt="2024-03-06T02:13:26.387" v="2152"/>
        <pc:sldMkLst>
          <pc:docMk/>
          <pc:sldMk cId="370245896" sldId="464"/>
        </pc:sldMkLst>
        <pc:picChg chg="add mod">
          <ac:chgData name="Medina Santacruz, Harold Alexander" userId="b6ae3214-d1a5-492e-b15a-ffa980698f81" providerId="ADAL" clId="{0C3840C9-117F-4321-AC34-328F9B7B12DB}" dt="2024-03-06T02:13:26.387" v="2152"/>
          <ac:picMkLst>
            <pc:docMk/>
            <pc:sldMk cId="370245896" sldId="464"/>
            <ac:picMk id="4" creationId="{9A0523A4-2CA7-1659-C2CE-84D51683AB89}"/>
          </ac:picMkLst>
        </pc:picChg>
      </pc:sldChg>
      <pc:sldChg chg="addSp modSp mod">
        <pc:chgData name="Medina Santacruz, Harold Alexander" userId="b6ae3214-d1a5-492e-b15a-ffa980698f81" providerId="ADAL" clId="{0C3840C9-117F-4321-AC34-328F9B7B12DB}" dt="2024-03-06T02:15:47.340" v="2188" actId="1076"/>
        <pc:sldMkLst>
          <pc:docMk/>
          <pc:sldMk cId="2920462074" sldId="466"/>
        </pc:sldMkLst>
        <pc:picChg chg="add mod">
          <ac:chgData name="Medina Santacruz, Harold Alexander" userId="b6ae3214-d1a5-492e-b15a-ffa980698f81" providerId="ADAL" clId="{0C3840C9-117F-4321-AC34-328F9B7B12DB}" dt="2024-03-06T02:15:47.340" v="2188" actId="1076"/>
          <ac:picMkLst>
            <pc:docMk/>
            <pc:sldMk cId="2920462074" sldId="466"/>
            <ac:picMk id="5" creationId="{E4A95530-18F6-E8A8-A3B5-1DC7ABCA5A08}"/>
          </ac:picMkLst>
        </pc:picChg>
      </pc:sldChg>
      <pc:sldChg chg="addSp modSp mod">
        <pc:chgData name="Medina Santacruz, Harold Alexander" userId="b6ae3214-d1a5-492e-b15a-ffa980698f81" providerId="ADAL" clId="{0C3840C9-117F-4321-AC34-328F9B7B12DB}" dt="2024-03-06T02:17:57.794" v="2211" actId="1076"/>
        <pc:sldMkLst>
          <pc:docMk/>
          <pc:sldMk cId="3378715125" sldId="467"/>
        </pc:sldMkLst>
        <pc:picChg chg="add mod">
          <ac:chgData name="Medina Santacruz, Harold Alexander" userId="b6ae3214-d1a5-492e-b15a-ffa980698f81" providerId="ADAL" clId="{0C3840C9-117F-4321-AC34-328F9B7B12DB}" dt="2024-03-06T02:17:57.794" v="2211" actId="1076"/>
          <ac:picMkLst>
            <pc:docMk/>
            <pc:sldMk cId="3378715125" sldId="467"/>
            <ac:picMk id="3" creationId="{481885AF-C080-4B21-3F53-A14A44160FE1}"/>
          </ac:picMkLst>
        </pc:picChg>
      </pc:sldChg>
      <pc:sldChg chg="addSp delSp modSp add mod">
        <pc:chgData name="Medina Santacruz, Harold Alexander" userId="b6ae3214-d1a5-492e-b15a-ffa980698f81" providerId="ADAL" clId="{0C3840C9-117F-4321-AC34-328F9B7B12DB}" dt="2024-03-06T02:24:13.458" v="2280" actId="1076"/>
        <pc:sldMkLst>
          <pc:docMk/>
          <pc:sldMk cId="39206358" sldId="468"/>
        </pc:sldMkLst>
        <pc:spChg chg="mod">
          <ac:chgData name="Medina Santacruz, Harold Alexander" userId="b6ae3214-d1a5-492e-b15a-ffa980698f81" providerId="ADAL" clId="{0C3840C9-117F-4321-AC34-328F9B7B12DB}" dt="2024-03-01T17:18:25.580" v="2098" actId="20577"/>
          <ac:spMkLst>
            <pc:docMk/>
            <pc:sldMk cId="39206358" sldId="468"/>
            <ac:spMk id="2" creationId="{F3BE3A43-1CA4-C485-69B6-D6A8DA48891E}"/>
          </ac:spMkLst>
        </pc:spChg>
        <pc:spChg chg="mod">
          <ac:chgData name="Medina Santacruz, Harold Alexander" userId="b6ae3214-d1a5-492e-b15a-ffa980698f81" providerId="ADAL" clId="{0C3840C9-117F-4321-AC34-328F9B7B12DB}" dt="2024-03-01T14:56:24.805" v="1528" actId="14100"/>
          <ac:spMkLst>
            <pc:docMk/>
            <pc:sldMk cId="39206358" sldId="468"/>
            <ac:spMk id="4" creationId="{C3954E88-4E14-EC2D-8C91-B2266AF5D270}"/>
          </ac:spMkLst>
        </pc:spChg>
        <pc:spChg chg="add del mod">
          <ac:chgData name="Medina Santacruz, Harold Alexander" userId="b6ae3214-d1a5-492e-b15a-ffa980698f81" providerId="ADAL" clId="{0C3840C9-117F-4321-AC34-328F9B7B12DB}" dt="2024-03-01T14:56:40.506" v="1530" actId="478"/>
          <ac:spMkLst>
            <pc:docMk/>
            <pc:sldMk cId="39206358" sldId="468"/>
            <ac:spMk id="6" creationId="{9B310C77-1D64-0614-D6A7-FCEE0459D661}"/>
          </ac:spMkLst>
        </pc:spChg>
        <pc:spChg chg="del">
          <ac:chgData name="Medina Santacruz, Harold Alexander" userId="b6ae3214-d1a5-492e-b15a-ffa980698f81" providerId="ADAL" clId="{0C3840C9-117F-4321-AC34-328F9B7B12DB}" dt="2024-03-01T14:56:45.567" v="1533" actId="478"/>
          <ac:spMkLst>
            <pc:docMk/>
            <pc:sldMk cId="39206358" sldId="468"/>
            <ac:spMk id="7" creationId="{C8E08630-4E86-7717-3AE3-D9EE673ED2AF}"/>
          </ac:spMkLst>
        </pc:spChg>
        <pc:spChg chg="del">
          <ac:chgData name="Medina Santacruz, Harold Alexander" userId="b6ae3214-d1a5-492e-b15a-ffa980698f81" providerId="ADAL" clId="{0C3840C9-117F-4321-AC34-328F9B7B12DB}" dt="2024-03-01T14:56:43.530" v="1532" actId="478"/>
          <ac:spMkLst>
            <pc:docMk/>
            <pc:sldMk cId="39206358" sldId="468"/>
            <ac:spMk id="9" creationId="{2B2DB583-CCC8-3A7F-9569-5A792C7CF09F}"/>
          </ac:spMkLst>
        </pc:spChg>
        <pc:spChg chg="add del mod">
          <ac:chgData name="Medina Santacruz, Harold Alexander" userId="b6ae3214-d1a5-492e-b15a-ffa980698f81" providerId="ADAL" clId="{0C3840C9-117F-4321-AC34-328F9B7B12DB}" dt="2024-03-01T14:56:46.955" v="1534" actId="478"/>
          <ac:spMkLst>
            <pc:docMk/>
            <pc:sldMk cId="39206358" sldId="468"/>
            <ac:spMk id="10" creationId="{7ED3D3F3-FD66-5BB1-7852-31CF1948E40D}"/>
          </ac:spMkLst>
        </pc:spChg>
        <pc:spChg chg="add del mod">
          <ac:chgData name="Medina Santacruz, Harold Alexander" userId="b6ae3214-d1a5-492e-b15a-ffa980698f81" providerId="ADAL" clId="{0C3840C9-117F-4321-AC34-328F9B7B12DB}" dt="2024-03-01T14:56:48.176" v="1535" actId="478"/>
          <ac:spMkLst>
            <pc:docMk/>
            <pc:sldMk cId="39206358" sldId="468"/>
            <ac:spMk id="13" creationId="{CE51FB01-9BE0-801C-1648-D3F530BDE619}"/>
          </ac:spMkLst>
        </pc:spChg>
        <pc:spChg chg="add del mod">
          <ac:chgData name="Medina Santacruz, Harold Alexander" userId="b6ae3214-d1a5-492e-b15a-ffa980698f81" providerId="ADAL" clId="{0C3840C9-117F-4321-AC34-328F9B7B12DB}" dt="2024-03-01T17:15:50.305" v="2088" actId="478"/>
          <ac:spMkLst>
            <pc:docMk/>
            <pc:sldMk cId="39206358" sldId="468"/>
            <ac:spMk id="15" creationId="{55D9D5B8-B8C0-BB0E-B0D3-3BECF9BA66D3}"/>
          </ac:spMkLst>
        </pc:spChg>
        <pc:spChg chg="add del mod">
          <ac:chgData name="Medina Santacruz, Harold Alexander" userId="b6ae3214-d1a5-492e-b15a-ffa980698f81" providerId="ADAL" clId="{0C3840C9-117F-4321-AC34-328F9B7B12DB}" dt="2024-03-01T15:16:13.760" v="1571" actId="478"/>
          <ac:spMkLst>
            <pc:docMk/>
            <pc:sldMk cId="39206358" sldId="468"/>
            <ac:spMk id="20" creationId="{148A2C2F-5FE7-2B72-BA72-994234BE527D}"/>
          </ac:spMkLst>
        </pc:spChg>
        <pc:graphicFrameChg chg="del">
          <ac:chgData name="Medina Santacruz, Harold Alexander" userId="b6ae3214-d1a5-492e-b15a-ffa980698f81" providerId="ADAL" clId="{0C3840C9-117F-4321-AC34-328F9B7B12DB}" dt="2024-03-01T14:56:38.197" v="1529" actId="478"/>
          <ac:graphicFrameMkLst>
            <pc:docMk/>
            <pc:sldMk cId="39206358" sldId="468"/>
            <ac:graphicFrameMk id="12" creationId="{0AF18273-28A8-249D-1105-A30CFE19A851}"/>
          </ac:graphicFrameMkLst>
        </pc:graphicFrameChg>
        <pc:graphicFrameChg chg="del">
          <ac:chgData name="Medina Santacruz, Harold Alexander" userId="b6ae3214-d1a5-492e-b15a-ffa980698f81" providerId="ADAL" clId="{0C3840C9-117F-4321-AC34-328F9B7B12DB}" dt="2024-03-01T14:56:41.678" v="1531" actId="478"/>
          <ac:graphicFrameMkLst>
            <pc:docMk/>
            <pc:sldMk cId="39206358" sldId="468"/>
            <ac:graphicFrameMk id="14" creationId="{90E1C604-6C3E-BC66-9E7C-14C9CE044896}"/>
          </ac:graphicFrameMkLst>
        </pc:graphicFrameChg>
        <pc:graphicFrameChg chg="add del mod ord">
          <ac:chgData name="Medina Santacruz, Harold Alexander" userId="b6ae3214-d1a5-492e-b15a-ffa980698f81" providerId="ADAL" clId="{0C3840C9-117F-4321-AC34-328F9B7B12DB}" dt="2024-03-01T17:03:30.487" v="2055" actId="478"/>
          <ac:graphicFrameMkLst>
            <pc:docMk/>
            <pc:sldMk cId="39206358" sldId="468"/>
            <ac:graphicFrameMk id="24" creationId="{98ADB113-4E1C-003E-CFA7-8D0F60482EB2}"/>
          </ac:graphicFrameMkLst>
        </pc:graphicFrameChg>
        <pc:graphicFrameChg chg="add del mod">
          <ac:chgData name="Medina Santacruz, Harold Alexander" userId="b6ae3214-d1a5-492e-b15a-ffa980698f81" providerId="ADAL" clId="{0C3840C9-117F-4321-AC34-328F9B7B12DB}" dt="2024-03-01T17:15:50.305" v="2088" actId="478"/>
          <ac:graphicFrameMkLst>
            <pc:docMk/>
            <pc:sldMk cId="39206358" sldId="468"/>
            <ac:graphicFrameMk id="25" creationId="{44728D64-BD66-43F6-29C6-5454D1B2E81B}"/>
          </ac:graphicFrameMkLst>
        </pc:graphicFrameChg>
        <pc:graphicFrameChg chg="add del mod ord">
          <ac:chgData name="Medina Santacruz, Harold Alexander" userId="b6ae3214-d1a5-492e-b15a-ffa980698f81" providerId="ADAL" clId="{0C3840C9-117F-4321-AC34-328F9B7B12DB}" dt="2024-03-01T17:04:09.380" v="2062" actId="478"/>
          <ac:graphicFrameMkLst>
            <pc:docMk/>
            <pc:sldMk cId="39206358" sldId="468"/>
            <ac:graphicFrameMk id="29" creationId="{358EE1DC-1655-F4C0-2D71-841F89C54A41}"/>
          </ac:graphicFrameMkLst>
        </pc:graphicFrameChg>
        <pc:graphicFrameChg chg="add mod">
          <ac:chgData name="Medina Santacruz, Harold Alexander" userId="b6ae3214-d1a5-492e-b15a-ffa980698f81" providerId="ADAL" clId="{0C3840C9-117F-4321-AC34-328F9B7B12DB}" dt="2024-03-01T17:16:27.309" v="2094" actId="1076"/>
          <ac:graphicFrameMkLst>
            <pc:docMk/>
            <pc:sldMk cId="39206358" sldId="468"/>
            <ac:graphicFrameMk id="30" creationId="{B0BD9EC0-99E3-A5AE-02E2-EB324879B1D6}"/>
          </ac:graphicFrameMkLst>
        </pc:graphicFrameChg>
        <pc:graphicFrameChg chg="add del mod">
          <ac:chgData name="Medina Santacruz, Harold Alexander" userId="b6ae3214-d1a5-492e-b15a-ffa980698f81" providerId="ADAL" clId="{0C3840C9-117F-4321-AC34-328F9B7B12DB}" dt="2024-03-01T17:05:01.460" v="2068" actId="478"/>
          <ac:graphicFrameMkLst>
            <pc:docMk/>
            <pc:sldMk cId="39206358" sldId="468"/>
            <ac:graphicFrameMk id="33" creationId="{3D97F841-3410-7B65-3CA1-7BCC83477736}"/>
          </ac:graphicFrameMkLst>
        </pc:graphicFrameChg>
        <pc:graphicFrameChg chg="add del mod">
          <ac:chgData name="Medina Santacruz, Harold Alexander" userId="b6ae3214-d1a5-492e-b15a-ffa980698f81" providerId="ADAL" clId="{0C3840C9-117F-4321-AC34-328F9B7B12DB}" dt="2024-03-01T17:05:00.846" v="2067" actId="478"/>
          <ac:graphicFrameMkLst>
            <pc:docMk/>
            <pc:sldMk cId="39206358" sldId="468"/>
            <ac:graphicFrameMk id="34" creationId="{C45B9E3B-DE5F-2586-2AA4-272466A91496}"/>
          </ac:graphicFrameMkLst>
        </pc:graphicFrameChg>
        <pc:graphicFrameChg chg="add del mod">
          <ac:chgData name="Medina Santacruz, Harold Alexander" userId="b6ae3214-d1a5-492e-b15a-ffa980698f81" providerId="ADAL" clId="{0C3840C9-117F-4321-AC34-328F9B7B12DB}" dt="2024-03-01T17:07:14.867" v="2075" actId="478"/>
          <ac:graphicFrameMkLst>
            <pc:docMk/>
            <pc:sldMk cId="39206358" sldId="468"/>
            <ac:graphicFrameMk id="35" creationId="{11B0BAF4-3426-8600-9974-33C35C63D4B7}"/>
          </ac:graphicFrameMkLst>
        </pc:graphicFrameChg>
        <pc:graphicFrameChg chg="add del mod">
          <ac:chgData name="Medina Santacruz, Harold Alexander" userId="b6ae3214-d1a5-492e-b15a-ffa980698f81" providerId="ADAL" clId="{0C3840C9-117F-4321-AC34-328F9B7B12DB}" dt="2024-03-01T17:07:14.104" v="2074" actId="478"/>
          <ac:graphicFrameMkLst>
            <pc:docMk/>
            <pc:sldMk cId="39206358" sldId="468"/>
            <ac:graphicFrameMk id="36" creationId="{040799CF-1059-7C90-A803-9F4834D255AC}"/>
          </ac:graphicFrameMkLst>
        </pc:graphicFrameChg>
        <pc:graphicFrameChg chg="add del mod">
          <ac:chgData name="Medina Santacruz, Harold Alexander" userId="b6ae3214-d1a5-492e-b15a-ffa980698f81" providerId="ADAL" clId="{0C3840C9-117F-4321-AC34-328F9B7B12DB}" dt="2024-03-01T17:08:12.997" v="2081" actId="478"/>
          <ac:graphicFrameMkLst>
            <pc:docMk/>
            <pc:sldMk cId="39206358" sldId="468"/>
            <ac:graphicFrameMk id="37" creationId="{AFE493CA-CBC2-FAF0-A3D4-310FC589ABA5}"/>
          </ac:graphicFrameMkLst>
        </pc:graphicFrameChg>
        <pc:graphicFrameChg chg="add del mod">
          <ac:chgData name="Medina Santacruz, Harold Alexander" userId="b6ae3214-d1a5-492e-b15a-ffa980698f81" providerId="ADAL" clId="{0C3840C9-117F-4321-AC34-328F9B7B12DB}" dt="2024-03-01T17:08:24.354" v="2084" actId="478"/>
          <ac:graphicFrameMkLst>
            <pc:docMk/>
            <pc:sldMk cId="39206358" sldId="468"/>
            <ac:graphicFrameMk id="38" creationId="{B95D088C-0FE5-3E5A-DA23-5129FF06EA49}"/>
          </ac:graphicFrameMkLst>
        </pc:graphicFrameChg>
        <pc:graphicFrameChg chg="add del mod">
          <ac:chgData name="Medina Santacruz, Harold Alexander" userId="b6ae3214-d1a5-492e-b15a-ffa980698f81" providerId="ADAL" clId="{0C3840C9-117F-4321-AC34-328F9B7B12DB}" dt="2024-03-01T17:15:50.305" v="2088" actId="478"/>
          <ac:graphicFrameMkLst>
            <pc:docMk/>
            <pc:sldMk cId="39206358" sldId="468"/>
            <ac:graphicFrameMk id="39" creationId="{28EF94B4-C38D-FE04-C96D-C84AEAE09895}"/>
          </ac:graphicFrameMkLst>
        </pc:graphicFrameChg>
        <pc:graphicFrameChg chg="add del mod">
          <ac:chgData name="Medina Santacruz, Harold Alexander" userId="b6ae3214-d1a5-492e-b15a-ffa980698f81" providerId="ADAL" clId="{0C3840C9-117F-4321-AC34-328F9B7B12DB}" dt="2024-03-01T17:15:50.305" v="2088" actId="478"/>
          <ac:graphicFrameMkLst>
            <pc:docMk/>
            <pc:sldMk cId="39206358" sldId="468"/>
            <ac:graphicFrameMk id="40" creationId="{06D72620-7D60-307D-3D37-15989F883AE3}"/>
          </ac:graphicFrameMkLst>
        </pc:graphicFrameChg>
        <pc:picChg chg="add mod">
          <ac:chgData name="Medina Santacruz, Harold Alexander" userId="b6ae3214-d1a5-492e-b15a-ffa980698f81" providerId="ADAL" clId="{0C3840C9-117F-4321-AC34-328F9B7B12DB}" dt="2024-03-06T02:24:13.458" v="2280" actId="1076"/>
          <ac:picMkLst>
            <pc:docMk/>
            <pc:sldMk cId="39206358" sldId="468"/>
            <ac:picMk id="3" creationId="{7D4AD4BA-C639-3307-1858-C7DA442A6297}"/>
          </ac:picMkLst>
        </pc:picChg>
        <pc:picChg chg="add mod">
          <ac:chgData name="Medina Santacruz, Harold Alexander" userId="b6ae3214-d1a5-492e-b15a-ffa980698f81" providerId="ADAL" clId="{0C3840C9-117F-4321-AC34-328F9B7B12DB}" dt="2024-03-01T17:16:12.763" v="2093" actId="1076"/>
          <ac:picMkLst>
            <pc:docMk/>
            <pc:sldMk cId="39206358" sldId="468"/>
            <ac:picMk id="42" creationId="{A6519D61-B320-DD64-580F-4D09BD61B845}"/>
          </ac:picMkLst>
        </pc:picChg>
        <pc:cxnChg chg="add del mod">
          <ac:chgData name="Medina Santacruz, Harold Alexander" userId="b6ae3214-d1a5-492e-b15a-ffa980698f81" providerId="ADAL" clId="{0C3840C9-117F-4321-AC34-328F9B7B12DB}" dt="2024-03-01T17:15:50.305" v="2088" actId="478"/>
          <ac:cxnSpMkLst>
            <pc:docMk/>
            <pc:sldMk cId="39206358" sldId="468"/>
            <ac:cxnSpMk id="17" creationId="{4C642C25-C408-8159-30B6-EEC9513D8C74}"/>
          </ac:cxnSpMkLst>
        </pc:cxnChg>
        <pc:cxnChg chg="add del mod">
          <ac:chgData name="Medina Santacruz, Harold Alexander" userId="b6ae3214-d1a5-492e-b15a-ffa980698f81" providerId="ADAL" clId="{0C3840C9-117F-4321-AC34-328F9B7B12DB}" dt="2024-03-01T17:15:50.305" v="2088" actId="478"/>
          <ac:cxnSpMkLst>
            <pc:docMk/>
            <pc:sldMk cId="39206358" sldId="468"/>
            <ac:cxnSpMk id="22" creationId="{F85C757D-3D9E-5F33-C319-901B60CC89A6}"/>
          </ac:cxnSpMkLst>
        </pc:cxnChg>
        <pc:cxnChg chg="add del mod">
          <ac:chgData name="Medina Santacruz, Harold Alexander" userId="b6ae3214-d1a5-492e-b15a-ffa980698f81" providerId="ADAL" clId="{0C3840C9-117F-4321-AC34-328F9B7B12DB}" dt="2024-03-01T17:15:50.305" v="2088" actId="478"/>
          <ac:cxnSpMkLst>
            <pc:docMk/>
            <pc:sldMk cId="39206358" sldId="468"/>
            <ac:cxnSpMk id="27" creationId="{A07C7A55-7FAA-A0BE-220F-324C3E4277CA}"/>
          </ac:cxnSpMkLst>
        </pc:cxnChg>
      </pc:sldChg>
      <pc:sldChg chg="addSp delSp modSp add mod">
        <pc:chgData name="Medina Santacruz, Harold Alexander" userId="b6ae3214-d1a5-492e-b15a-ffa980698f81" providerId="ADAL" clId="{0C3840C9-117F-4321-AC34-328F9B7B12DB}" dt="2024-03-06T02:24:36.805" v="2285" actId="1076"/>
        <pc:sldMkLst>
          <pc:docMk/>
          <pc:sldMk cId="1560215232" sldId="469"/>
        </pc:sldMkLst>
        <pc:spChg chg="mod">
          <ac:chgData name="Medina Santacruz, Harold Alexander" userId="b6ae3214-d1a5-492e-b15a-ffa980698f81" providerId="ADAL" clId="{0C3840C9-117F-4321-AC34-328F9B7B12DB}" dt="2024-03-01T18:03:31.569" v="2111" actId="20577"/>
          <ac:spMkLst>
            <pc:docMk/>
            <pc:sldMk cId="1560215232" sldId="469"/>
            <ac:spMk id="2" creationId="{184F4E95-66B4-73E9-4B8A-A4A97984D95B}"/>
          </ac:spMkLst>
        </pc:spChg>
        <pc:spChg chg="add mod">
          <ac:chgData name="Medina Santacruz, Harold Alexander" userId="b6ae3214-d1a5-492e-b15a-ffa980698f81" providerId="ADAL" clId="{0C3840C9-117F-4321-AC34-328F9B7B12DB}" dt="2024-03-01T18:04:47.364" v="2125" actId="14100"/>
          <ac:spMkLst>
            <pc:docMk/>
            <pc:sldMk cId="1560215232" sldId="469"/>
            <ac:spMk id="7" creationId="{AB05B6A4-6759-DD73-307D-C34D227DDCBA}"/>
          </ac:spMkLst>
        </pc:spChg>
        <pc:graphicFrameChg chg="del">
          <ac:chgData name="Medina Santacruz, Harold Alexander" userId="b6ae3214-d1a5-492e-b15a-ffa980698f81" providerId="ADAL" clId="{0C3840C9-117F-4321-AC34-328F9B7B12DB}" dt="2024-03-01T18:03:08.722" v="2101" actId="478"/>
          <ac:graphicFrameMkLst>
            <pc:docMk/>
            <pc:sldMk cId="1560215232" sldId="469"/>
            <ac:graphicFrameMk id="30" creationId="{71AF673A-36B1-5828-FF9C-115B73C49699}"/>
          </ac:graphicFrameMkLst>
        </pc:graphicFrameChg>
        <pc:picChg chg="add del mod">
          <ac:chgData name="Medina Santacruz, Harold Alexander" userId="b6ae3214-d1a5-492e-b15a-ffa980698f81" providerId="ADAL" clId="{0C3840C9-117F-4321-AC34-328F9B7B12DB}" dt="2024-03-06T02:24:32.775" v="2283" actId="478"/>
          <ac:picMkLst>
            <pc:docMk/>
            <pc:sldMk cId="1560215232" sldId="469"/>
            <ac:picMk id="3" creationId="{280E0D88-036B-B753-DBAD-59E24F35D1EE}"/>
          </ac:picMkLst>
        </pc:picChg>
        <pc:picChg chg="add mod">
          <ac:chgData name="Medina Santacruz, Harold Alexander" userId="b6ae3214-d1a5-492e-b15a-ffa980698f81" providerId="ADAL" clId="{0C3840C9-117F-4321-AC34-328F9B7B12DB}" dt="2024-03-01T18:04:54.852" v="2127" actId="1076"/>
          <ac:picMkLst>
            <pc:docMk/>
            <pc:sldMk cId="1560215232" sldId="469"/>
            <ac:picMk id="6" creationId="{AB16F55D-F721-3A64-6F11-2A49372BEEE9}"/>
          </ac:picMkLst>
        </pc:picChg>
        <pc:picChg chg="add mod">
          <ac:chgData name="Medina Santacruz, Harold Alexander" userId="b6ae3214-d1a5-492e-b15a-ffa980698f81" providerId="ADAL" clId="{0C3840C9-117F-4321-AC34-328F9B7B12DB}" dt="2024-03-06T02:24:36.805" v="2285" actId="1076"/>
          <ac:picMkLst>
            <pc:docMk/>
            <pc:sldMk cId="1560215232" sldId="469"/>
            <ac:picMk id="8" creationId="{80EDC5BC-1D4C-46E3-D3FD-DEE1CE264FCE}"/>
          </ac:picMkLst>
        </pc:picChg>
        <pc:picChg chg="del">
          <ac:chgData name="Medina Santacruz, Harold Alexander" userId="b6ae3214-d1a5-492e-b15a-ffa980698f81" providerId="ADAL" clId="{0C3840C9-117F-4321-AC34-328F9B7B12DB}" dt="2024-03-01T18:03:07.772" v="2100" actId="478"/>
          <ac:picMkLst>
            <pc:docMk/>
            <pc:sldMk cId="1560215232" sldId="469"/>
            <ac:picMk id="42" creationId="{4DB2BBDB-423B-63EE-154E-E9CEF555EFA3}"/>
          </ac:picMkLst>
        </pc:picChg>
      </pc:sldChg>
      <pc:sldChg chg="addSp modSp mod">
        <pc:chgData name="Medina Santacruz, Harold Alexander" userId="b6ae3214-d1a5-492e-b15a-ffa980698f81" providerId="ADAL" clId="{0C3840C9-117F-4321-AC34-328F9B7B12DB}" dt="2024-03-06T02:21:59.620" v="2254" actId="1076"/>
        <pc:sldMkLst>
          <pc:docMk/>
          <pc:sldMk cId="3993784424" sldId="472"/>
        </pc:sldMkLst>
        <pc:picChg chg="add mod">
          <ac:chgData name="Medina Santacruz, Harold Alexander" userId="b6ae3214-d1a5-492e-b15a-ffa980698f81" providerId="ADAL" clId="{0C3840C9-117F-4321-AC34-328F9B7B12DB}" dt="2024-03-06T02:21:59.620" v="2254" actId="1076"/>
          <ac:picMkLst>
            <pc:docMk/>
            <pc:sldMk cId="3993784424" sldId="472"/>
            <ac:picMk id="3" creationId="{09CFE040-8801-ADBE-CD09-0C0EE1F6D785}"/>
          </ac:picMkLst>
        </pc:picChg>
      </pc:sldChg>
      <pc:sldChg chg="addSp modSp mod">
        <pc:chgData name="Medina Santacruz, Harold Alexander" userId="b6ae3214-d1a5-492e-b15a-ffa980698f81" providerId="ADAL" clId="{0C3840C9-117F-4321-AC34-328F9B7B12DB}" dt="2024-03-06T02:20:03.401" v="2242" actId="1076"/>
        <pc:sldMkLst>
          <pc:docMk/>
          <pc:sldMk cId="1659164672" sldId="475"/>
        </pc:sldMkLst>
        <pc:picChg chg="add mod">
          <ac:chgData name="Medina Santacruz, Harold Alexander" userId="b6ae3214-d1a5-492e-b15a-ffa980698f81" providerId="ADAL" clId="{0C3840C9-117F-4321-AC34-328F9B7B12DB}" dt="2024-03-06T02:20:03.401" v="2242" actId="1076"/>
          <ac:picMkLst>
            <pc:docMk/>
            <pc:sldMk cId="1659164672" sldId="475"/>
            <ac:picMk id="6" creationId="{706A9F5B-34C3-3639-FB82-4A3D464035F8}"/>
          </ac:picMkLst>
        </pc:picChg>
      </pc:sldChg>
      <pc:sldChg chg="addSp modSp mod">
        <pc:chgData name="Medina Santacruz, Harold Alexander" userId="b6ae3214-d1a5-492e-b15a-ffa980698f81" providerId="ADAL" clId="{0C3840C9-117F-4321-AC34-328F9B7B12DB}" dt="2024-03-06T02:17:25.311" v="2199" actId="1076"/>
        <pc:sldMkLst>
          <pc:docMk/>
          <pc:sldMk cId="2971758419" sldId="478"/>
        </pc:sldMkLst>
        <pc:picChg chg="add mod">
          <ac:chgData name="Medina Santacruz, Harold Alexander" userId="b6ae3214-d1a5-492e-b15a-ffa980698f81" providerId="ADAL" clId="{0C3840C9-117F-4321-AC34-328F9B7B12DB}" dt="2024-03-06T02:17:25.311" v="2199" actId="1076"/>
          <ac:picMkLst>
            <pc:docMk/>
            <pc:sldMk cId="2971758419" sldId="478"/>
            <ac:picMk id="3" creationId="{055E31D8-E4DA-BE6F-5347-041CAB5DB864}"/>
          </ac:picMkLst>
        </pc:picChg>
      </pc:sldChg>
      <pc:sldChg chg="addSp modSp mod">
        <pc:chgData name="Medina Santacruz, Harold Alexander" userId="b6ae3214-d1a5-492e-b15a-ffa980698f81" providerId="ADAL" clId="{0C3840C9-117F-4321-AC34-328F9B7B12DB}" dt="2024-03-06T02:17:29.814" v="2201" actId="1076"/>
        <pc:sldMkLst>
          <pc:docMk/>
          <pc:sldMk cId="3209727125" sldId="479"/>
        </pc:sldMkLst>
        <pc:picChg chg="add mod">
          <ac:chgData name="Medina Santacruz, Harold Alexander" userId="b6ae3214-d1a5-492e-b15a-ffa980698f81" providerId="ADAL" clId="{0C3840C9-117F-4321-AC34-328F9B7B12DB}" dt="2024-03-06T02:17:29.814" v="2201" actId="1076"/>
          <ac:picMkLst>
            <pc:docMk/>
            <pc:sldMk cId="3209727125" sldId="479"/>
            <ac:picMk id="6" creationId="{410FF19B-7D03-895A-ECC7-82DFBEFF419C}"/>
          </ac:picMkLst>
        </pc:picChg>
      </pc:sldChg>
      <pc:sldChg chg="addSp modSp mod">
        <pc:chgData name="Medina Santacruz, Harold Alexander" userId="b6ae3214-d1a5-492e-b15a-ffa980698f81" providerId="ADAL" clId="{0C3840C9-117F-4321-AC34-328F9B7B12DB}" dt="2024-03-06T02:17:39.256" v="2205" actId="1076"/>
        <pc:sldMkLst>
          <pc:docMk/>
          <pc:sldMk cId="319275282" sldId="480"/>
        </pc:sldMkLst>
        <pc:picChg chg="add mod">
          <ac:chgData name="Medina Santacruz, Harold Alexander" userId="b6ae3214-d1a5-492e-b15a-ffa980698f81" providerId="ADAL" clId="{0C3840C9-117F-4321-AC34-328F9B7B12DB}" dt="2024-03-06T02:17:39.256" v="2205" actId="1076"/>
          <ac:picMkLst>
            <pc:docMk/>
            <pc:sldMk cId="319275282" sldId="480"/>
            <ac:picMk id="6" creationId="{1ED3E64D-DE6A-9335-CCC1-D12FDE99C901}"/>
          </ac:picMkLst>
        </pc:picChg>
      </pc:sldChg>
      <pc:sldChg chg="addSp modSp mod">
        <pc:chgData name="Medina Santacruz, Harold Alexander" userId="b6ae3214-d1a5-492e-b15a-ffa980698f81" providerId="ADAL" clId="{0C3840C9-117F-4321-AC34-328F9B7B12DB}" dt="2024-03-06T02:22:06.837" v="2258" actId="1076"/>
        <pc:sldMkLst>
          <pc:docMk/>
          <pc:sldMk cId="118559143" sldId="481"/>
        </pc:sldMkLst>
        <pc:picChg chg="add mod">
          <ac:chgData name="Medina Santacruz, Harold Alexander" userId="b6ae3214-d1a5-492e-b15a-ffa980698f81" providerId="ADAL" clId="{0C3840C9-117F-4321-AC34-328F9B7B12DB}" dt="2024-03-06T02:22:06.837" v="2258" actId="1076"/>
          <ac:picMkLst>
            <pc:docMk/>
            <pc:sldMk cId="118559143" sldId="481"/>
            <ac:picMk id="3" creationId="{C5363DB4-1B37-59CE-0F68-A289D30D57F2}"/>
          </ac:picMkLst>
        </pc:picChg>
      </pc:sldChg>
      <pc:sldChg chg="addSp modSp mod">
        <pc:chgData name="Medina Santacruz, Harold Alexander" userId="b6ae3214-d1a5-492e-b15a-ffa980698f81" providerId="ADAL" clId="{0C3840C9-117F-4321-AC34-328F9B7B12DB}" dt="2024-03-06T02:23:35.687" v="2269" actId="1076"/>
        <pc:sldMkLst>
          <pc:docMk/>
          <pc:sldMk cId="3329013152" sldId="482"/>
        </pc:sldMkLst>
        <pc:picChg chg="add mod">
          <ac:chgData name="Medina Santacruz, Harold Alexander" userId="b6ae3214-d1a5-492e-b15a-ffa980698f81" providerId="ADAL" clId="{0C3840C9-117F-4321-AC34-328F9B7B12DB}" dt="2024-03-06T02:23:35.687" v="2269" actId="1076"/>
          <ac:picMkLst>
            <pc:docMk/>
            <pc:sldMk cId="3329013152" sldId="482"/>
            <ac:picMk id="3" creationId="{114D2D68-64E5-C67B-FEDB-220DA8D70CFE}"/>
          </ac:picMkLst>
        </pc:picChg>
      </pc:sldChg>
      <pc:sldChg chg="addSp modSp mod">
        <pc:chgData name="Medina Santacruz, Harold Alexander" userId="b6ae3214-d1a5-492e-b15a-ffa980698f81" providerId="ADAL" clId="{0C3840C9-117F-4321-AC34-328F9B7B12DB}" dt="2024-03-06T02:23:23.198" v="2267" actId="1076"/>
        <pc:sldMkLst>
          <pc:docMk/>
          <pc:sldMk cId="3558348814" sldId="483"/>
        </pc:sldMkLst>
        <pc:picChg chg="add mod">
          <ac:chgData name="Medina Santacruz, Harold Alexander" userId="b6ae3214-d1a5-492e-b15a-ffa980698f81" providerId="ADAL" clId="{0C3840C9-117F-4321-AC34-328F9B7B12DB}" dt="2024-03-06T02:23:23.198" v="2267" actId="1076"/>
          <ac:picMkLst>
            <pc:docMk/>
            <pc:sldMk cId="3558348814" sldId="483"/>
            <ac:picMk id="5" creationId="{8F96CC2D-F223-F607-0BC1-86DAF3D42936}"/>
          </ac:picMkLst>
        </pc:picChg>
      </pc:sldChg>
      <pc:sldChg chg="addSp modSp mod">
        <pc:chgData name="Medina Santacruz, Harold Alexander" userId="b6ae3214-d1a5-492e-b15a-ffa980698f81" providerId="ADAL" clId="{0C3840C9-117F-4321-AC34-328F9B7B12DB}" dt="2024-03-06T02:23:43.256" v="2271" actId="1076"/>
        <pc:sldMkLst>
          <pc:docMk/>
          <pc:sldMk cId="2356805480" sldId="484"/>
        </pc:sldMkLst>
        <pc:picChg chg="add mod">
          <ac:chgData name="Medina Santacruz, Harold Alexander" userId="b6ae3214-d1a5-492e-b15a-ffa980698f81" providerId="ADAL" clId="{0C3840C9-117F-4321-AC34-328F9B7B12DB}" dt="2024-03-06T02:23:43.256" v="2271" actId="1076"/>
          <ac:picMkLst>
            <pc:docMk/>
            <pc:sldMk cId="2356805480" sldId="484"/>
            <ac:picMk id="2" creationId="{55EA1375-A839-6C84-8B85-27830D29FCF9}"/>
          </ac:picMkLst>
        </pc:picChg>
      </pc:sldChg>
      <pc:sldChg chg="addSp modSp">
        <pc:chgData name="Medina Santacruz, Harold Alexander" userId="b6ae3214-d1a5-492e-b15a-ffa980698f81" providerId="ADAL" clId="{0C3840C9-117F-4321-AC34-328F9B7B12DB}" dt="2024-03-06T02:23:45.743" v="2273"/>
        <pc:sldMkLst>
          <pc:docMk/>
          <pc:sldMk cId="425232971" sldId="485"/>
        </pc:sldMkLst>
        <pc:picChg chg="add mod">
          <ac:chgData name="Medina Santacruz, Harold Alexander" userId="b6ae3214-d1a5-492e-b15a-ffa980698f81" providerId="ADAL" clId="{0C3840C9-117F-4321-AC34-328F9B7B12DB}" dt="2024-03-06T02:23:45.743" v="2273"/>
          <ac:picMkLst>
            <pc:docMk/>
            <pc:sldMk cId="425232971" sldId="485"/>
            <ac:picMk id="2" creationId="{D79A7222-E275-37FC-3805-1A824D0801B5}"/>
          </ac:picMkLst>
        </pc:picChg>
      </pc:sldChg>
      <pc:sldChg chg="addSp modSp">
        <pc:chgData name="Medina Santacruz, Harold Alexander" userId="b6ae3214-d1a5-492e-b15a-ffa980698f81" providerId="ADAL" clId="{0C3840C9-117F-4321-AC34-328F9B7B12DB}" dt="2024-03-06T02:23:44.304" v="2272"/>
        <pc:sldMkLst>
          <pc:docMk/>
          <pc:sldMk cId="362935071" sldId="486"/>
        </pc:sldMkLst>
        <pc:picChg chg="add mod">
          <ac:chgData name="Medina Santacruz, Harold Alexander" userId="b6ae3214-d1a5-492e-b15a-ffa980698f81" providerId="ADAL" clId="{0C3840C9-117F-4321-AC34-328F9B7B12DB}" dt="2024-03-06T02:23:44.304" v="2272"/>
          <ac:picMkLst>
            <pc:docMk/>
            <pc:sldMk cId="362935071" sldId="486"/>
            <ac:picMk id="2" creationId="{4394393D-7996-F1C0-2CB8-7155D7F730C6}"/>
          </ac:picMkLst>
        </pc:picChg>
      </pc:sldChg>
      <pc:sldChg chg="addSp modSp mod">
        <pc:chgData name="Medina Santacruz, Harold Alexander" userId="b6ae3214-d1a5-492e-b15a-ffa980698f81" providerId="ADAL" clId="{0C3840C9-117F-4321-AC34-328F9B7B12DB}" dt="2024-03-06T02:19:01.505" v="2230" actId="1076"/>
        <pc:sldMkLst>
          <pc:docMk/>
          <pc:sldMk cId="535997412" sldId="488"/>
        </pc:sldMkLst>
        <pc:picChg chg="add mod">
          <ac:chgData name="Medina Santacruz, Harold Alexander" userId="b6ae3214-d1a5-492e-b15a-ffa980698f81" providerId="ADAL" clId="{0C3840C9-117F-4321-AC34-328F9B7B12DB}" dt="2024-03-06T02:19:01.505" v="2230" actId="1076"/>
          <ac:picMkLst>
            <pc:docMk/>
            <pc:sldMk cId="535997412" sldId="488"/>
            <ac:picMk id="7" creationId="{0D1820FF-B4D3-D611-5B0E-4D7B03AEC76A}"/>
          </ac:picMkLst>
        </pc:picChg>
      </pc:sldChg>
      <pc:sldChg chg="addSp modSp mod">
        <pc:chgData name="Medina Santacruz, Harold Alexander" userId="b6ae3214-d1a5-492e-b15a-ffa980698f81" providerId="ADAL" clId="{0C3840C9-117F-4321-AC34-328F9B7B12DB}" dt="2024-03-06T02:19:23.314" v="2234" actId="1076"/>
        <pc:sldMkLst>
          <pc:docMk/>
          <pc:sldMk cId="256055867" sldId="489"/>
        </pc:sldMkLst>
        <pc:picChg chg="add mod">
          <ac:chgData name="Medina Santacruz, Harold Alexander" userId="b6ae3214-d1a5-492e-b15a-ffa980698f81" providerId="ADAL" clId="{0C3840C9-117F-4321-AC34-328F9B7B12DB}" dt="2024-03-06T02:19:23.314" v="2234" actId="1076"/>
          <ac:picMkLst>
            <pc:docMk/>
            <pc:sldMk cId="256055867" sldId="489"/>
            <ac:picMk id="7" creationId="{A1B508CD-48DA-0C06-507D-43FFE4C9D513}"/>
          </ac:picMkLst>
        </pc:picChg>
      </pc:sldChg>
      <pc:sldChg chg="addSp delSp modSp mod modClrScheme chgLayout">
        <pc:chgData name="Medina Santacruz, Harold Alexander" userId="b6ae3214-d1a5-492e-b15a-ffa980698f81" providerId="ADAL" clId="{0C3840C9-117F-4321-AC34-328F9B7B12DB}" dt="2024-03-06T02:33:35.006" v="2388" actId="20577"/>
        <pc:sldMkLst>
          <pc:docMk/>
          <pc:sldMk cId="3946139456" sldId="492"/>
        </pc:sldMkLst>
        <pc:spChg chg="mod ord">
          <ac:chgData name="Medina Santacruz, Harold Alexander" userId="b6ae3214-d1a5-492e-b15a-ffa980698f81" providerId="ADAL" clId="{0C3840C9-117F-4321-AC34-328F9B7B12DB}" dt="2024-03-06T02:25:03.358" v="2286" actId="700"/>
          <ac:spMkLst>
            <pc:docMk/>
            <pc:sldMk cId="3946139456" sldId="492"/>
            <ac:spMk id="2" creationId="{C10480F4-B138-B219-3127-0964552202A1}"/>
          </ac:spMkLst>
        </pc:spChg>
        <pc:spChg chg="del">
          <ac:chgData name="Medina Santacruz, Harold Alexander" userId="b6ae3214-d1a5-492e-b15a-ffa980698f81" providerId="ADAL" clId="{0C3840C9-117F-4321-AC34-328F9B7B12DB}" dt="2024-03-06T02:25:03.358" v="2286" actId="700"/>
          <ac:spMkLst>
            <pc:docMk/>
            <pc:sldMk cId="3946139456" sldId="492"/>
            <ac:spMk id="3" creationId="{E111CC60-B5C3-27D5-3F1B-4A1352C30B84}"/>
          </ac:spMkLst>
        </pc:spChg>
        <pc:spChg chg="del mod ord">
          <ac:chgData name="Medina Santacruz, Harold Alexander" userId="b6ae3214-d1a5-492e-b15a-ffa980698f81" providerId="ADAL" clId="{0C3840C9-117F-4321-AC34-328F9B7B12DB}" dt="2024-03-06T02:25:03.358" v="2286" actId="700"/>
          <ac:spMkLst>
            <pc:docMk/>
            <pc:sldMk cId="3946139456" sldId="492"/>
            <ac:spMk id="4" creationId="{0C8CD9EF-3EB0-1282-8BA1-F59AA3F783C3}"/>
          </ac:spMkLst>
        </pc:spChg>
        <pc:spChg chg="del">
          <ac:chgData name="Medina Santacruz, Harold Alexander" userId="b6ae3214-d1a5-492e-b15a-ffa980698f81" providerId="ADAL" clId="{0C3840C9-117F-4321-AC34-328F9B7B12DB}" dt="2024-03-06T02:25:03.358" v="2286" actId="700"/>
          <ac:spMkLst>
            <pc:docMk/>
            <pc:sldMk cId="3946139456" sldId="492"/>
            <ac:spMk id="5" creationId="{CCB062F2-0C9D-4C9A-E6CB-7AAB90D649A9}"/>
          </ac:spMkLst>
        </pc:spChg>
        <pc:spChg chg="del">
          <ac:chgData name="Medina Santacruz, Harold Alexander" userId="b6ae3214-d1a5-492e-b15a-ffa980698f81" providerId="ADAL" clId="{0C3840C9-117F-4321-AC34-328F9B7B12DB}" dt="2024-03-06T02:25:03.358" v="2286" actId="700"/>
          <ac:spMkLst>
            <pc:docMk/>
            <pc:sldMk cId="3946139456" sldId="492"/>
            <ac:spMk id="6" creationId="{36C895CF-F9D3-BB25-D28B-9FC602E74DB0}"/>
          </ac:spMkLst>
        </pc:spChg>
        <pc:spChg chg="mod ord">
          <ac:chgData name="Medina Santacruz, Harold Alexander" userId="b6ae3214-d1a5-492e-b15a-ffa980698f81" providerId="ADAL" clId="{0C3840C9-117F-4321-AC34-328F9B7B12DB}" dt="2024-03-06T02:25:03.358" v="2286" actId="700"/>
          <ac:spMkLst>
            <pc:docMk/>
            <pc:sldMk cId="3946139456" sldId="492"/>
            <ac:spMk id="7" creationId="{299BB50A-F56A-751B-7CB5-AF588C516F3D}"/>
          </ac:spMkLst>
        </pc:spChg>
        <pc:spChg chg="mod ord">
          <ac:chgData name="Medina Santacruz, Harold Alexander" userId="b6ae3214-d1a5-492e-b15a-ffa980698f81" providerId="ADAL" clId="{0C3840C9-117F-4321-AC34-328F9B7B12DB}" dt="2024-03-06T02:25:03.358" v="2286" actId="700"/>
          <ac:spMkLst>
            <pc:docMk/>
            <pc:sldMk cId="3946139456" sldId="492"/>
            <ac:spMk id="8" creationId="{4AEC0D58-831B-123A-1BA1-5D585297976C}"/>
          </ac:spMkLst>
        </pc:spChg>
        <pc:spChg chg="mod ord">
          <ac:chgData name="Medina Santacruz, Harold Alexander" userId="b6ae3214-d1a5-492e-b15a-ffa980698f81" providerId="ADAL" clId="{0C3840C9-117F-4321-AC34-328F9B7B12DB}" dt="2024-03-06T02:25:03.358" v="2286" actId="700"/>
          <ac:spMkLst>
            <pc:docMk/>
            <pc:sldMk cId="3946139456" sldId="492"/>
            <ac:spMk id="9" creationId="{2803B3D0-E5FE-8738-3EE6-92358CB0506A}"/>
          </ac:spMkLst>
        </pc:spChg>
        <pc:spChg chg="del">
          <ac:chgData name="Medina Santacruz, Harold Alexander" userId="b6ae3214-d1a5-492e-b15a-ffa980698f81" providerId="ADAL" clId="{0C3840C9-117F-4321-AC34-328F9B7B12DB}" dt="2024-03-06T02:25:03.358" v="2286" actId="700"/>
          <ac:spMkLst>
            <pc:docMk/>
            <pc:sldMk cId="3946139456" sldId="492"/>
            <ac:spMk id="10" creationId="{A1B212AE-CAD9-945F-DAAE-CC56C8694E77}"/>
          </ac:spMkLst>
        </pc:spChg>
        <pc:spChg chg="del">
          <ac:chgData name="Medina Santacruz, Harold Alexander" userId="b6ae3214-d1a5-492e-b15a-ffa980698f81" providerId="ADAL" clId="{0C3840C9-117F-4321-AC34-328F9B7B12DB}" dt="2024-03-06T02:25:03.358" v="2286" actId="700"/>
          <ac:spMkLst>
            <pc:docMk/>
            <pc:sldMk cId="3946139456" sldId="492"/>
            <ac:spMk id="11" creationId="{CC2A0E76-9F17-9337-E40D-543EDC102AC2}"/>
          </ac:spMkLst>
        </pc:spChg>
        <pc:spChg chg="add mod ord">
          <ac:chgData name="Medina Santacruz, Harold Alexander" userId="b6ae3214-d1a5-492e-b15a-ffa980698f81" providerId="ADAL" clId="{0C3840C9-117F-4321-AC34-328F9B7B12DB}" dt="2024-03-06T02:33:35.006" v="2388" actId="20577"/>
          <ac:spMkLst>
            <pc:docMk/>
            <pc:sldMk cId="3946139456" sldId="492"/>
            <ac:spMk id="12" creationId="{6497EB53-B062-7E46-4A89-C61597F54603}"/>
          </ac:spMkLst>
        </pc:spChg>
      </pc:sldChg>
    </pc:docChg>
  </pc:docChgLst>
  <pc:docChgLst>
    <pc:chgData name="Yermagambetova, Aigul" userId="55759ff4-2a3d-4e49-b7d6-452a4fe21a19" providerId="ADAL" clId="{CEF6474C-DE8A-46F2-A5E7-3C4693E3FFEA}"/>
    <pc:docChg chg="undo custSel addSld delSld modSld sldOrd">
      <pc:chgData name="Yermagambetova, Aigul" userId="55759ff4-2a3d-4e49-b7d6-452a4fe21a19" providerId="ADAL" clId="{CEF6474C-DE8A-46F2-A5E7-3C4693E3FFEA}" dt="2024-03-06T02:49:33.778" v="12625" actId="1076"/>
      <pc:docMkLst>
        <pc:docMk/>
      </pc:docMkLst>
      <pc:sldChg chg="add del ord">
        <pc:chgData name="Yermagambetova, Aigul" userId="55759ff4-2a3d-4e49-b7d6-452a4fe21a19" providerId="ADAL" clId="{CEF6474C-DE8A-46F2-A5E7-3C4693E3FFEA}" dt="2024-03-03T21:37:56.352" v="11659" actId="47"/>
        <pc:sldMkLst>
          <pc:docMk/>
          <pc:sldMk cId="654875612" sldId="256"/>
        </pc:sldMkLst>
      </pc:sldChg>
      <pc:sldChg chg="add del">
        <pc:chgData name="Yermagambetova, Aigul" userId="55759ff4-2a3d-4e49-b7d6-452a4fe21a19" providerId="ADAL" clId="{CEF6474C-DE8A-46F2-A5E7-3C4693E3FFEA}" dt="2024-02-28T13:02:06.686" v="2753" actId="2696"/>
        <pc:sldMkLst>
          <pc:docMk/>
          <pc:sldMk cId="2803004262" sldId="257"/>
        </pc:sldMkLst>
      </pc:sldChg>
      <pc:sldChg chg="del">
        <pc:chgData name="Yermagambetova, Aigul" userId="55759ff4-2a3d-4e49-b7d6-452a4fe21a19" providerId="ADAL" clId="{CEF6474C-DE8A-46F2-A5E7-3C4693E3FFEA}" dt="2024-02-28T16:23:39.059" v="4347" actId="47"/>
        <pc:sldMkLst>
          <pc:docMk/>
          <pc:sldMk cId="2624630061" sldId="272"/>
        </pc:sldMkLst>
      </pc:sldChg>
      <pc:sldChg chg="delSp modSp mod modTransition">
        <pc:chgData name="Yermagambetova, Aigul" userId="55759ff4-2a3d-4e49-b7d6-452a4fe21a19" providerId="ADAL" clId="{CEF6474C-DE8A-46F2-A5E7-3C4693E3FFEA}" dt="2024-02-28T00:48:20.218" v="2721"/>
        <pc:sldMkLst>
          <pc:docMk/>
          <pc:sldMk cId="183373782" sldId="281"/>
        </pc:sldMkLst>
        <pc:spChg chg="mod">
          <ac:chgData name="Yermagambetova, Aigul" userId="55759ff4-2a3d-4e49-b7d6-452a4fe21a19" providerId="ADAL" clId="{CEF6474C-DE8A-46F2-A5E7-3C4693E3FFEA}" dt="2024-01-26T00:24:58.040" v="7" actId="1076"/>
          <ac:spMkLst>
            <pc:docMk/>
            <pc:sldMk cId="183373782" sldId="281"/>
            <ac:spMk id="2" creationId="{880D9D20-B4BB-42AA-8DDD-68CC9F1D95DB}"/>
          </ac:spMkLst>
        </pc:spChg>
        <pc:spChg chg="mod">
          <ac:chgData name="Yermagambetova, Aigul" userId="55759ff4-2a3d-4e49-b7d6-452a4fe21a19" providerId="ADAL" clId="{CEF6474C-DE8A-46F2-A5E7-3C4693E3FFEA}" dt="2024-02-11T22:33:15.835" v="1435" actId="207"/>
          <ac:spMkLst>
            <pc:docMk/>
            <pc:sldMk cId="183373782" sldId="281"/>
            <ac:spMk id="3" creationId="{ED9E8FDB-60EE-45AE-BB89-9A561A61C2AC}"/>
          </ac:spMkLst>
        </pc:spChg>
        <pc:spChg chg="mod">
          <ac:chgData name="Yermagambetova, Aigul" userId="55759ff4-2a3d-4e49-b7d6-452a4fe21a19" providerId="ADAL" clId="{CEF6474C-DE8A-46F2-A5E7-3C4693E3FFEA}" dt="2024-01-26T00:24:42.485" v="4" actId="1076"/>
          <ac:spMkLst>
            <pc:docMk/>
            <pc:sldMk cId="183373782" sldId="281"/>
            <ac:spMk id="5" creationId="{1F8D7C16-64C8-D3FD-2083-4A249CC59130}"/>
          </ac:spMkLst>
        </pc:spChg>
        <pc:spChg chg="mod">
          <ac:chgData name="Yermagambetova, Aigul" userId="55759ff4-2a3d-4e49-b7d6-452a4fe21a19" providerId="ADAL" clId="{CEF6474C-DE8A-46F2-A5E7-3C4693E3FFEA}" dt="2024-01-26T00:24:51.562" v="6" actId="1076"/>
          <ac:spMkLst>
            <pc:docMk/>
            <pc:sldMk cId="183373782" sldId="281"/>
            <ac:spMk id="6" creationId="{E6268B5D-D21A-989F-4AAA-825922F0D05F}"/>
          </ac:spMkLst>
        </pc:spChg>
        <pc:picChg chg="del mod">
          <ac:chgData name="Yermagambetova, Aigul" userId="55759ff4-2a3d-4e49-b7d6-452a4fe21a19" providerId="ADAL" clId="{CEF6474C-DE8A-46F2-A5E7-3C4693E3FFEA}" dt="2024-01-26T00:27:04.793" v="63" actId="21"/>
          <ac:picMkLst>
            <pc:docMk/>
            <pc:sldMk cId="183373782" sldId="281"/>
            <ac:picMk id="9" creationId="{9902AF74-387F-5001-831A-62373147C9C0}"/>
          </ac:picMkLst>
        </pc:picChg>
        <pc:picChg chg="mod">
          <ac:chgData name="Yermagambetova, Aigul" userId="55759ff4-2a3d-4e49-b7d6-452a4fe21a19" providerId="ADAL" clId="{CEF6474C-DE8A-46F2-A5E7-3C4693E3FFEA}" dt="2024-01-26T16:03:34.935" v="793" actId="1076"/>
          <ac:picMkLst>
            <pc:docMk/>
            <pc:sldMk cId="183373782" sldId="281"/>
            <ac:picMk id="13" creationId="{3DA3FB23-A63A-3E9F-B321-AF2F13124C97}"/>
          </ac:picMkLst>
        </pc:picChg>
        <pc:picChg chg="mod">
          <ac:chgData name="Yermagambetova, Aigul" userId="55759ff4-2a3d-4e49-b7d6-452a4fe21a19" providerId="ADAL" clId="{CEF6474C-DE8A-46F2-A5E7-3C4693E3FFEA}" dt="2024-01-26T16:03:36.633" v="794" actId="1076"/>
          <ac:picMkLst>
            <pc:docMk/>
            <pc:sldMk cId="183373782" sldId="281"/>
            <ac:picMk id="15" creationId="{15F36AE0-6F04-8091-4ECB-94B35B881C8A}"/>
          </ac:picMkLst>
        </pc:picChg>
      </pc:sldChg>
      <pc:sldChg chg="modSp del">
        <pc:chgData name="Yermagambetova, Aigul" userId="55759ff4-2a3d-4e49-b7d6-452a4fe21a19" providerId="ADAL" clId="{CEF6474C-DE8A-46F2-A5E7-3C4693E3FFEA}" dt="2024-02-28T16:23:28.833" v="4344" actId="47"/>
        <pc:sldMkLst>
          <pc:docMk/>
          <pc:sldMk cId="832742899" sldId="283"/>
        </pc:sldMkLst>
        <pc:graphicFrameChg chg="mod">
          <ac:chgData name="Yermagambetova, Aigul" userId="55759ff4-2a3d-4e49-b7d6-452a4fe21a19" providerId="ADAL" clId="{CEF6474C-DE8A-46F2-A5E7-3C4693E3FFEA}" dt="2024-02-11T22:34:06.657" v="1436" actId="207"/>
          <ac:graphicFrameMkLst>
            <pc:docMk/>
            <pc:sldMk cId="832742899" sldId="283"/>
            <ac:graphicFrameMk id="9" creationId="{E5BCED8C-11AC-4A52-8DA6-2AC6CE63DD3A}"/>
          </ac:graphicFrameMkLst>
        </pc:graphicFrameChg>
      </pc:sldChg>
      <pc:sldChg chg="del">
        <pc:chgData name="Yermagambetova, Aigul" userId="55759ff4-2a3d-4e49-b7d6-452a4fe21a19" providerId="ADAL" clId="{CEF6474C-DE8A-46F2-A5E7-3C4693E3FFEA}" dt="2024-02-28T16:23:41.023" v="4348" actId="47"/>
        <pc:sldMkLst>
          <pc:docMk/>
          <pc:sldMk cId="2130665396" sldId="284"/>
        </pc:sldMkLst>
      </pc:sldChg>
      <pc:sldChg chg="del">
        <pc:chgData name="Yermagambetova, Aigul" userId="55759ff4-2a3d-4e49-b7d6-452a4fe21a19" providerId="ADAL" clId="{CEF6474C-DE8A-46F2-A5E7-3C4693E3FFEA}" dt="2024-02-28T16:23:31.167" v="4345" actId="47"/>
        <pc:sldMkLst>
          <pc:docMk/>
          <pc:sldMk cId="4266353607" sldId="351"/>
        </pc:sldMkLst>
      </pc:sldChg>
      <pc:sldChg chg="modSp mod ord">
        <pc:chgData name="Yermagambetova, Aigul" userId="55759ff4-2a3d-4e49-b7d6-452a4fe21a19" providerId="ADAL" clId="{CEF6474C-DE8A-46F2-A5E7-3C4693E3FFEA}" dt="2024-01-26T00:50:52.378" v="260" actId="20577"/>
        <pc:sldMkLst>
          <pc:docMk/>
          <pc:sldMk cId="2177544562" sldId="353"/>
        </pc:sldMkLst>
        <pc:spChg chg="mod">
          <ac:chgData name="Yermagambetova, Aigul" userId="55759ff4-2a3d-4e49-b7d6-452a4fe21a19" providerId="ADAL" clId="{CEF6474C-DE8A-46F2-A5E7-3C4693E3FFEA}" dt="2024-01-26T00:50:52.378" v="260" actId="20577"/>
          <ac:spMkLst>
            <pc:docMk/>
            <pc:sldMk cId="2177544562" sldId="353"/>
            <ac:spMk id="2" creationId="{626D3A99-BC9D-4DC2-BE1B-9E2C93EDD294}"/>
          </ac:spMkLst>
        </pc:spChg>
      </pc:sldChg>
      <pc:sldChg chg="addSp delSp modSp mod ord setBg">
        <pc:chgData name="Yermagambetova, Aigul" userId="55759ff4-2a3d-4e49-b7d6-452a4fe21a19" providerId="ADAL" clId="{CEF6474C-DE8A-46F2-A5E7-3C4693E3FFEA}" dt="2024-02-29T02:16:25.581" v="6573" actId="1076"/>
        <pc:sldMkLst>
          <pc:docMk/>
          <pc:sldMk cId="1471384650" sldId="354"/>
        </pc:sldMkLst>
        <pc:spChg chg="mod">
          <ac:chgData name="Yermagambetova, Aigul" userId="55759ff4-2a3d-4e49-b7d6-452a4fe21a19" providerId="ADAL" clId="{CEF6474C-DE8A-46F2-A5E7-3C4693E3FFEA}" dt="2024-02-27T05:00:23.645" v="2639" actId="1076"/>
          <ac:spMkLst>
            <pc:docMk/>
            <pc:sldMk cId="1471384650" sldId="354"/>
            <ac:spMk id="2" creationId="{A9501C14-7F4D-4D43-AB31-14E1B4AA1C63}"/>
          </ac:spMkLst>
        </pc:spChg>
        <pc:spChg chg="del mod">
          <ac:chgData name="Yermagambetova, Aigul" userId="55759ff4-2a3d-4e49-b7d6-452a4fe21a19" providerId="ADAL" clId="{CEF6474C-DE8A-46F2-A5E7-3C4693E3FFEA}" dt="2024-02-27T04:56:54.204" v="2480" actId="478"/>
          <ac:spMkLst>
            <pc:docMk/>
            <pc:sldMk cId="1471384650" sldId="354"/>
            <ac:spMk id="3" creationId="{04141C1E-7FB9-4FD0-9195-B9ADFD18ADC1}"/>
          </ac:spMkLst>
        </pc:spChg>
        <pc:spChg chg="mod ord">
          <ac:chgData name="Yermagambetova, Aigul" userId="55759ff4-2a3d-4e49-b7d6-452a4fe21a19" providerId="ADAL" clId="{CEF6474C-DE8A-46F2-A5E7-3C4693E3FFEA}" dt="2024-01-26T02:22:30.735" v="462" actId="26606"/>
          <ac:spMkLst>
            <pc:docMk/>
            <pc:sldMk cId="1471384650" sldId="354"/>
            <ac:spMk id="4" creationId="{30C59246-61F9-4344-994B-CAC75B954C24}"/>
          </ac:spMkLst>
        </pc:spChg>
        <pc:spChg chg="add del mod">
          <ac:chgData name="Yermagambetova, Aigul" userId="55759ff4-2a3d-4e49-b7d6-452a4fe21a19" providerId="ADAL" clId="{CEF6474C-DE8A-46F2-A5E7-3C4693E3FFEA}" dt="2024-01-26T02:22:24.301" v="459" actId="22"/>
          <ac:spMkLst>
            <pc:docMk/>
            <pc:sldMk cId="1471384650" sldId="354"/>
            <ac:spMk id="6" creationId="{1C7AC349-28FF-B5C6-1EE2-1C640656BCEE}"/>
          </ac:spMkLst>
        </pc:spChg>
        <pc:spChg chg="add mod">
          <ac:chgData name="Yermagambetova, Aigul" userId="55759ff4-2a3d-4e49-b7d6-452a4fe21a19" providerId="ADAL" clId="{CEF6474C-DE8A-46F2-A5E7-3C4693E3FFEA}" dt="2024-02-29T02:16:25.581" v="6573" actId="1076"/>
          <ac:spMkLst>
            <pc:docMk/>
            <pc:sldMk cId="1471384650" sldId="354"/>
            <ac:spMk id="6" creationId="{74D60BB7-7B43-00D5-7380-5314F7992493}"/>
          </ac:spMkLst>
        </pc:spChg>
        <pc:spChg chg="add del mod">
          <ac:chgData name="Yermagambetova, Aigul" userId="55759ff4-2a3d-4e49-b7d6-452a4fe21a19" providerId="ADAL" clId="{CEF6474C-DE8A-46F2-A5E7-3C4693E3FFEA}" dt="2024-01-26T02:22:30.735" v="462" actId="26606"/>
          <ac:spMkLst>
            <pc:docMk/>
            <pc:sldMk cId="1471384650" sldId="354"/>
            <ac:spMk id="8" creationId="{E1C60C09-D4A7-1E59-08C2-6766FA6B4ACC}"/>
          </ac:spMkLst>
        </pc:spChg>
        <pc:spChg chg="add del">
          <ac:chgData name="Yermagambetova, Aigul" userId="55759ff4-2a3d-4e49-b7d6-452a4fe21a19" providerId="ADAL" clId="{CEF6474C-DE8A-46F2-A5E7-3C4693E3FFEA}" dt="2024-01-26T02:22:30.720" v="461" actId="26606"/>
          <ac:spMkLst>
            <pc:docMk/>
            <pc:sldMk cId="1471384650" sldId="354"/>
            <ac:spMk id="12" creationId="{768EB4DD-3704-43AD-92B3-C4E0C6EA92CB}"/>
          </ac:spMkLst>
        </pc:spChg>
        <pc:spChg chg="add del">
          <ac:chgData name="Yermagambetova, Aigul" userId="55759ff4-2a3d-4e49-b7d6-452a4fe21a19" providerId="ADAL" clId="{CEF6474C-DE8A-46F2-A5E7-3C4693E3FFEA}" dt="2024-01-26T02:22:30.720" v="461" actId="26606"/>
          <ac:spMkLst>
            <pc:docMk/>
            <pc:sldMk cId="1471384650" sldId="354"/>
            <ac:spMk id="15" creationId="{2D6FBB9D-1CAA-4D05-AB33-BABDFE17B843}"/>
          </ac:spMkLst>
        </pc:spChg>
        <pc:spChg chg="add del">
          <ac:chgData name="Yermagambetova, Aigul" userId="55759ff4-2a3d-4e49-b7d6-452a4fe21a19" providerId="ADAL" clId="{CEF6474C-DE8A-46F2-A5E7-3C4693E3FFEA}" dt="2024-01-26T02:22:30.720" v="461" actId="26606"/>
          <ac:spMkLst>
            <pc:docMk/>
            <pc:sldMk cId="1471384650" sldId="354"/>
            <ac:spMk id="17" creationId="{04727B71-B4B6-4823-80A1-68C40B475118}"/>
          </ac:spMkLst>
        </pc:spChg>
        <pc:spChg chg="add del">
          <ac:chgData name="Yermagambetova, Aigul" userId="55759ff4-2a3d-4e49-b7d6-452a4fe21a19" providerId="ADAL" clId="{CEF6474C-DE8A-46F2-A5E7-3C4693E3FFEA}" dt="2024-01-26T02:22:30.720" v="461" actId="26606"/>
          <ac:spMkLst>
            <pc:docMk/>
            <pc:sldMk cId="1471384650" sldId="354"/>
            <ac:spMk id="19" creationId="{79A6DB05-9FB5-4B07-8675-74C23D4FD89D}"/>
          </ac:spMkLst>
        </pc:spChg>
        <pc:spChg chg="add del">
          <ac:chgData name="Yermagambetova, Aigul" userId="55759ff4-2a3d-4e49-b7d6-452a4fe21a19" providerId="ADAL" clId="{CEF6474C-DE8A-46F2-A5E7-3C4693E3FFEA}" dt="2024-01-26T02:22:30.720" v="461" actId="26606"/>
          <ac:spMkLst>
            <pc:docMk/>
            <pc:sldMk cId="1471384650" sldId="354"/>
            <ac:spMk id="21" creationId="{84ECDE7A-6944-466D-8FFE-149A29BA6BAE}"/>
          </ac:spMkLst>
        </pc:spChg>
        <pc:spChg chg="add del">
          <ac:chgData name="Yermagambetova, Aigul" userId="55759ff4-2a3d-4e49-b7d6-452a4fe21a19" providerId="ADAL" clId="{CEF6474C-DE8A-46F2-A5E7-3C4693E3FFEA}" dt="2024-01-26T02:22:30.720" v="461" actId="26606"/>
          <ac:spMkLst>
            <pc:docMk/>
            <pc:sldMk cId="1471384650" sldId="354"/>
            <ac:spMk id="23" creationId="{B3420082-9415-44EC-802E-C77D71D59C57}"/>
          </ac:spMkLst>
        </pc:spChg>
        <pc:spChg chg="add del">
          <ac:chgData name="Yermagambetova, Aigul" userId="55759ff4-2a3d-4e49-b7d6-452a4fe21a19" providerId="ADAL" clId="{CEF6474C-DE8A-46F2-A5E7-3C4693E3FFEA}" dt="2024-01-26T02:22:30.720" v="461" actId="26606"/>
          <ac:spMkLst>
            <pc:docMk/>
            <pc:sldMk cId="1471384650" sldId="354"/>
            <ac:spMk id="25" creationId="{55A52C45-1FCB-4636-A80F-2849B8226C01}"/>
          </ac:spMkLst>
        </pc:spChg>
        <pc:spChg chg="add">
          <ac:chgData name="Yermagambetova, Aigul" userId="55759ff4-2a3d-4e49-b7d6-452a4fe21a19" providerId="ADAL" clId="{CEF6474C-DE8A-46F2-A5E7-3C4693E3FFEA}" dt="2024-01-26T02:22:30.735" v="462" actId="26606"/>
          <ac:spMkLst>
            <pc:docMk/>
            <pc:sldMk cId="1471384650" sldId="354"/>
            <ac:spMk id="28" creationId="{2D6FBB9D-1CAA-4D05-AB33-BABDFE17B843}"/>
          </ac:spMkLst>
        </pc:spChg>
        <pc:spChg chg="add">
          <ac:chgData name="Yermagambetova, Aigul" userId="55759ff4-2a3d-4e49-b7d6-452a4fe21a19" providerId="ADAL" clId="{CEF6474C-DE8A-46F2-A5E7-3C4693E3FFEA}" dt="2024-01-26T02:22:30.735" v="462" actId="26606"/>
          <ac:spMkLst>
            <pc:docMk/>
            <pc:sldMk cId="1471384650" sldId="354"/>
            <ac:spMk id="29" creationId="{04727B71-B4B6-4823-80A1-68C40B475118}"/>
          </ac:spMkLst>
        </pc:spChg>
        <pc:spChg chg="add">
          <ac:chgData name="Yermagambetova, Aigul" userId="55759ff4-2a3d-4e49-b7d6-452a4fe21a19" providerId="ADAL" clId="{CEF6474C-DE8A-46F2-A5E7-3C4693E3FFEA}" dt="2024-01-26T02:22:30.735" v="462" actId="26606"/>
          <ac:spMkLst>
            <pc:docMk/>
            <pc:sldMk cId="1471384650" sldId="354"/>
            <ac:spMk id="30" creationId="{79A6DB05-9FB5-4B07-8675-74C23D4FD89D}"/>
          </ac:spMkLst>
        </pc:spChg>
        <pc:spChg chg="add">
          <ac:chgData name="Yermagambetova, Aigul" userId="55759ff4-2a3d-4e49-b7d6-452a4fe21a19" providerId="ADAL" clId="{CEF6474C-DE8A-46F2-A5E7-3C4693E3FFEA}" dt="2024-01-26T02:22:30.735" v="462" actId="26606"/>
          <ac:spMkLst>
            <pc:docMk/>
            <pc:sldMk cId="1471384650" sldId="354"/>
            <ac:spMk id="31" creationId="{B082622D-AAF3-4897-8629-FC918530DD86}"/>
          </ac:spMkLst>
        </pc:spChg>
        <pc:spChg chg="add">
          <ac:chgData name="Yermagambetova, Aigul" userId="55759ff4-2a3d-4e49-b7d6-452a4fe21a19" providerId="ADAL" clId="{CEF6474C-DE8A-46F2-A5E7-3C4693E3FFEA}" dt="2024-01-26T02:22:30.735" v="462" actId="26606"/>
          <ac:spMkLst>
            <pc:docMk/>
            <pc:sldMk cId="1471384650" sldId="354"/>
            <ac:spMk id="32" creationId="{A7457DD9-5A45-400A-AB4B-4B4EDECA25F1}"/>
          </ac:spMkLst>
        </pc:spChg>
        <pc:spChg chg="add">
          <ac:chgData name="Yermagambetova, Aigul" userId="55759ff4-2a3d-4e49-b7d6-452a4fe21a19" providerId="ADAL" clId="{CEF6474C-DE8A-46F2-A5E7-3C4693E3FFEA}" dt="2024-01-26T02:22:30.735" v="462" actId="26606"/>
          <ac:spMkLst>
            <pc:docMk/>
            <pc:sldMk cId="1471384650" sldId="354"/>
            <ac:spMk id="33" creationId="{441CF7D6-A660-431A-B0BB-140A0D5556B6}"/>
          </ac:spMkLst>
        </pc:spChg>
        <pc:spChg chg="add">
          <ac:chgData name="Yermagambetova, Aigul" userId="55759ff4-2a3d-4e49-b7d6-452a4fe21a19" providerId="ADAL" clId="{CEF6474C-DE8A-46F2-A5E7-3C4693E3FFEA}" dt="2024-01-26T02:22:30.735" v="462" actId="26606"/>
          <ac:spMkLst>
            <pc:docMk/>
            <pc:sldMk cId="1471384650" sldId="354"/>
            <ac:spMk id="34" creationId="{0570A85B-3810-4F95-97B0-CBF4CCDB381C}"/>
          </ac:spMkLst>
        </pc:spChg>
        <pc:picChg chg="mod">
          <ac:chgData name="Yermagambetova, Aigul" userId="55759ff4-2a3d-4e49-b7d6-452a4fe21a19" providerId="ADAL" clId="{CEF6474C-DE8A-46F2-A5E7-3C4693E3FFEA}" dt="2024-02-29T02:16:21.959" v="6572" actId="1076"/>
          <ac:picMkLst>
            <pc:docMk/>
            <pc:sldMk cId="1471384650" sldId="354"/>
            <ac:picMk id="5" creationId="{F9F0AE26-618B-41BC-EFB1-32DC9C0BB49A}"/>
          </ac:picMkLst>
        </pc:picChg>
        <pc:picChg chg="add mod ord">
          <ac:chgData name="Yermagambetova, Aigul" userId="55759ff4-2a3d-4e49-b7d6-452a4fe21a19" providerId="ADAL" clId="{CEF6474C-DE8A-46F2-A5E7-3C4693E3FFEA}" dt="2024-01-26T02:22:30.735" v="462" actId="26606"/>
          <ac:picMkLst>
            <pc:docMk/>
            <pc:sldMk cId="1471384650" sldId="354"/>
            <ac:picMk id="10" creationId="{E6269C14-B70B-1135-3759-421C595192CB}"/>
          </ac:picMkLst>
        </pc:picChg>
        <pc:picChg chg="del">
          <ac:chgData name="Yermagambetova, Aigul" userId="55759ff4-2a3d-4e49-b7d6-452a4fe21a19" providerId="ADAL" clId="{CEF6474C-DE8A-46F2-A5E7-3C4693E3FFEA}" dt="2024-01-26T00:51:18.253" v="279" actId="478"/>
          <ac:picMkLst>
            <pc:docMk/>
            <pc:sldMk cId="1471384650" sldId="354"/>
            <ac:picMk id="18" creationId="{1A615CC8-9DF3-484C-8E7E-BA035F939002}"/>
          </ac:picMkLst>
        </pc:picChg>
        <pc:picChg chg="del">
          <ac:chgData name="Yermagambetova, Aigul" userId="55759ff4-2a3d-4e49-b7d6-452a4fe21a19" providerId="ADAL" clId="{CEF6474C-DE8A-46F2-A5E7-3C4693E3FFEA}" dt="2024-01-26T00:51:19.131" v="280" actId="478"/>
          <ac:picMkLst>
            <pc:docMk/>
            <pc:sldMk cId="1471384650" sldId="354"/>
            <ac:picMk id="27" creationId="{778123A3-1887-4297-BB48-CD597C4677B3}"/>
          </ac:picMkLst>
        </pc:picChg>
      </pc:sldChg>
      <pc:sldChg chg="addSp delSp modSp mod">
        <pc:chgData name="Yermagambetova, Aigul" userId="55759ff4-2a3d-4e49-b7d6-452a4fe21a19" providerId="ADAL" clId="{CEF6474C-DE8A-46F2-A5E7-3C4693E3FFEA}" dt="2024-03-06T01:58:15.116" v="12411" actId="20577"/>
        <pc:sldMkLst>
          <pc:docMk/>
          <pc:sldMk cId="41678316" sldId="355"/>
        </pc:sldMkLst>
        <pc:spChg chg="mod">
          <ac:chgData name="Yermagambetova, Aigul" userId="55759ff4-2a3d-4e49-b7d6-452a4fe21a19" providerId="ADAL" clId="{CEF6474C-DE8A-46F2-A5E7-3C4693E3FFEA}" dt="2024-03-06T01:58:15.116" v="12411" actId="20577"/>
          <ac:spMkLst>
            <pc:docMk/>
            <pc:sldMk cId="41678316" sldId="355"/>
            <ac:spMk id="3" creationId="{E32AB0EB-0819-41F4-99E9-C02FA0DAF66D}"/>
          </ac:spMkLst>
        </pc:spChg>
        <pc:spChg chg="add del mod">
          <ac:chgData name="Yermagambetova, Aigul" userId="55759ff4-2a3d-4e49-b7d6-452a4fe21a19" providerId="ADAL" clId="{CEF6474C-DE8A-46F2-A5E7-3C4693E3FFEA}" dt="2024-01-26T00:27:22.534" v="67" actId="478"/>
          <ac:spMkLst>
            <pc:docMk/>
            <pc:sldMk cId="41678316" sldId="355"/>
            <ac:spMk id="8" creationId="{C862E9FF-444E-545D-28A3-FD1405A4842D}"/>
          </ac:spMkLst>
        </pc:spChg>
        <pc:picChg chg="add mod">
          <ac:chgData name="Yermagambetova, Aigul" userId="55759ff4-2a3d-4e49-b7d6-452a4fe21a19" providerId="ADAL" clId="{CEF6474C-DE8A-46F2-A5E7-3C4693E3FFEA}" dt="2024-01-26T00:27:26.692" v="68" actId="1076"/>
          <ac:picMkLst>
            <pc:docMk/>
            <pc:sldMk cId="41678316" sldId="355"/>
            <ac:picMk id="9" creationId="{9902AF74-387F-5001-831A-62373147C9C0}"/>
          </ac:picMkLst>
        </pc:picChg>
        <pc:picChg chg="del">
          <ac:chgData name="Yermagambetova, Aigul" userId="55759ff4-2a3d-4e49-b7d6-452a4fe21a19" providerId="ADAL" clId="{CEF6474C-DE8A-46F2-A5E7-3C4693E3FFEA}" dt="2024-01-26T00:27:19.194" v="65" actId="478"/>
          <ac:picMkLst>
            <pc:docMk/>
            <pc:sldMk cId="41678316" sldId="355"/>
            <ac:picMk id="11" creationId="{41749033-B92E-4E63-82DE-801849DA2B1E}"/>
          </ac:picMkLst>
        </pc:picChg>
      </pc:sldChg>
      <pc:sldChg chg="del">
        <pc:chgData name="Yermagambetova, Aigul" userId="55759ff4-2a3d-4e49-b7d6-452a4fe21a19" providerId="ADAL" clId="{CEF6474C-DE8A-46F2-A5E7-3C4693E3FFEA}" dt="2024-02-28T16:23:32.532" v="4346" actId="47"/>
        <pc:sldMkLst>
          <pc:docMk/>
          <pc:sldMk cId="236058760" sldId="356"/>
        </pc:sldMkLst>
      </pc:sldChg>
      <pc:sldChg chg="del">
        <pc:chgData name="Yermagambetova, Aigul" userId="55759ff4-2a3d-4e49-b7d6-452a4fe21a19" providerId="ADAL" clId="{CEF6474C-DE8A-46F2-A5E7-3C4693E3FFEA}" dt="2024-02-28T16:23:42.510" v="4349" actId="47"/>
        <pc:sldMkLst>
          <pc:docMk/>
          <pc:sldMk cId="95548345" sldId="357"/>
        </pc:sldMkLst>
      </pc:sldChg>
      <pc:sldChg chg="del">
        <pc:chgData name="Yermagambetova, Aigul" userId="55759ff4-2a3d-4e49-b7d6-452a4fe21a19" providerId="ADAL" clId="{CEF6474C-DE8A-46F2-A5E7-3C4693E3FFEA}" dt="2024-02-28T16:23:43.875" v="4350" actId="47"/>
        <pc:sldMkLst>
          <pc:docMk/>
          <pc:sldMk cId="1185792836" sldId="358"/>
        </pc:sldMkLst>
      </pc:sldChg>
      <pc:sldChg chg="addSp delSp modSp mod ord">
        <pc:chgData name="Yermagambetova, Aigul" userId="55759ff4-2a3d-4e49-b7d6-452a4fe21a19" providerId="ADAL" clId="{CEF6474C-DE8A-46F2-A5E7-3C4693E3FFEA}" dt="2024-03-06T01:59:24.363" v="12429" actId="14100"/>
        <pc:sldMkLst>
          <pc:docMk/>
          <pc:sldMk cId="1257752888" sldId="359"/>
        </pc:sldMkLst>
        <pc:spChg chg="add del mod">
          <ac:chgData name="Yermagambetova, Aigul" userId="55759ff4-2a3d-4e49-b7d6-452a4fe21a19" providerId="ADAL" clId="{CEF6474C-DE8A-46F2-A5E7-3C4693E3FFEA}" dt="2024-03-05T23:07:51.583" v="12381" actId="478"/>
          <ac:spMkLst>
            <pc:docMk/>
            <pc:sldMk cId="1257752888" sldId="359"/>
            <ac:spMk id="4" creationId="{A50F21E6-2EC9-0152-065E-199324273862}"/>
          </ac:spMkLst>
        </pc:spChg>
        <pc:spChg chg="add del mod">
          <ac:chgData name="Yermagambetova, Aigul" userId="55759ff4-2a3d-4e49-b7d6-452a4fe21a19" providerId="ADAL" clId="{CEF6474C-DE8A-46F2-A5E7-3C4693E3FFEA}" dt="2024-03-05T23:07:30.782" v="12370" actId="478"/>
          <ac:spMkLst>
            <pc:docMk/>
            <pc:sldMk cId="1257752888" sldId="359"/>
            <ac:spMk id="5" creationId="{F3E84AD4-8EC1-E517-5939-81E913B8865E}"/>
          </ac:spMkLst>
        </pc:spChg>
        <pc:spChg chg="mod">
          <ac:chgData name="Yermagambetova, Aigul" userId="55759ff4-2a3d-4e49-b7d6-452a4fe21a19" providerId="ADAL" clId="{CEF6474C-DE8A-46F2-A5E7-3C4693E3FFEA}" dt="2024-03-06T01:59:16.147" v="12427" actId="1076"/>
          <ac:spMkLst>
            <pc:docMk/>
            <pc:sldMk cId="1257752888" sldId="359"/>
            <ac:spMk id="10" creationId="{82977D1C-657B-4FA7-B4A1-CD08EC61D37B}"/>
          </ac:spMkLst>
        </pc:spChg>
        <pc:spChg chg="mod">
          <ac:chgData name="Yermagambetova, Aigul" userId="55759ff4-2a3d-4e49-b7d6-452a4fe21a19" providerId="ADAL" clId="{CEF6474C-DE8A-46F2-A5E7-3C4693E3FFEA}" dt="2024-03-06T01:59:24.363" v="12429" actId="14100"/>
          <ac:spMkLst>
            <pc:docMk/>
            <pc:sldMk cId="1257752888" sldId="359"/>
            <ac:spMk id="11" creationId="{5B2E9EE6-5A74-4119-8DAA-06582357CF72}"/>
          </ac:spMkLst>
        </pc:spChg>
        <pc:spChg chg="del mod">
          <ac:chgData name="Yermagambetova, Aigul" userId="55759ff4-2a3d-4e49-b7d6-452a4fe21a19" providerId="ADAL" clId="{CEF6474C-DE8A-46F2-A5E7-3C4693E3FFEA}" dt="2024-03-05T23:07:53.650" v="12382" actId="478"/>
          <ac:spMkLst>
            <pc:docMk/>
            <pc:sldMk cId="1257752888" sldId="359"/>
            <ac:spMk id="12" creationId="{A3CE7679-6065-4440-BCF7-BAFF752B013D}"/>
          </ac:spMkLst>
        </pc:spChg>
        <pc:spChg chg="add del mod">
          <ac:chgData name="Yermagambetova, Aigul" userId="55759ff4-2a3d-4e49-b7d6-452a4fe21a19" providerId="ADAL" clId="{CEF6474C-DE8A-46F2-A5E7-3C4693E3FFEA}" dt="2024-03-05T23:07:33.030" v="12372" actId="478"/>
          <ac:spMkLst>
            <pc:docMk/>
            <pc:sldMk cId="1257752888" sldId="359"/>
            <ac:spMk id="13" creationId="{416D3CA7-D25F-11BB-3866-89EC4ACAA4EC}"/>
          </ac:spMkLst>
        </pc:spChg>
        <pc:spChg chg="add del mod">
          <ac:chgData name="Yermagambetova, Aigul" userId="55759ff4-2a3d-4e49-b7d6-452a4fe21a19" providerId="ADAL" clId="{CEF6474C-DE8A-46F2-A5E7-3C4693E3FFEA}" dt="2024-03-05T23:07:31.928" v="12371" actId="478"/>
          <ac:spMkLst>
            <pc:docMk/>
            <pc:sldMk cId="1257752888" sldId="359"/>
            <ac:spMk id="15" creationId="{D80CE454-5D8A-D6D5-D7FC-CB6A15E7A674}"/>
          </ac:spMkLst>
        </pc:spChg>
        <pc:spChg chg="add del mod">
          <ac:chgData name="Yermagambetova, Aigul" userId="55759ff4-2a3d-4e49-b7d6-452a4fe21a19" providerId="ADAL" clId="{CEF6474C-DE8A-46F2-A5E7-3C4693E3FFEA}" dt="2024-03-05T23:07:38.807" v="12377" actId="478"/>
          <ac:spMkLst>
            <pc:docMk/>
            <pc:sldMk cId="1257752888" sldId="359"/>
            <ac:spMk id="20" creationId="{CEB43CB4-2AB1-79F4-368E-EB2F4B5F321F}"/>
          </ac:spMkLst>
        </pc:spChg>
        <pc:picChg chg="add mod">
          <ac:chgData name="Yermagambetova, Aigul" userId="55759ff4-2a3d-4e49-b7d6-452a4fe21a19" providerId="ADAL" clId="{CEF6474C-DE8A-46F2-A5E7-3C4693E3FFEA}" dt="2024-03-05T23:07:45.713" v="12380" actId="1076"/>
          <ac:picMkLst>
            <pc:docMk/>
            <pc:sldMk cId="1257752888" sldId="359"/>
            <ac:picMk id="16" creationId="{2D67C8D1-911C-C88A-2944-C6B335F77C1E}"/>
          </ac:picMkLst>
        </pc:picChg>
        <pc:picChg chg="del">
          <ac:chgData name="Yermagambetova, Aigul" userId="55759ff4-2a3d-4e49-b7d6-452a4fe21a19" providerId="ADAL" clId="{CEF6474C-DE8A-46F2-A5E7-3C4693E3FFEA}" dt="2024-03-05T23:07:25.642" v="12366" actId="478"/>
          <ac:picMkLst>
            <pc:docMk/>
            <pc:sldMk cId="1257752888" sldId="359"/>
            <ac:picMk id="17" creationId="{A0D4E925-DA83-45CF-9056-D6262F46A71D}"/>
          </ac:picMkLst>
        </pc:picChg>
        <pc:picChg chg="del">
          <ac:chgData name="Yermagambetova, Aigul" userId="55759ff4-2a3d-4e49-b7d6-452a4fe21a19" providerId="ADAL" clId="{CEF6474C-DE8A-46F2-A5E7-3C4693E3FFEA}" dt="2024-03-05T23:07:26.335" v="12367" actId="478"/>
          <ac:picMkLst>
            <pc:docMk/>
            <pc:sldMk cId="1257752888" sldId="359"/>
            <ac:picMk id="19" creationId="{00069E65-AC47-4CE9-B19A-7EA5888AA361}"/>
          </ac:picMkLst>
        </pc:picChg>
        <pc:picChg chg="del">
          <ac:chgData name="Yermagambetova, Aigul" userId="55759ff4-2a3d-4e49-b7d6-452a4fe21a19" providerId="ADAL" clId="{CEF6474C-DE8A-46F2-A5E7-3C4693E3FFEA}" dt="2024-03-05T23:07:26.806" v="12368" actId="478"/>
          <ac:picMkLst>
            <pc:docMk/>
            <pc:sldMk cId="1257752888" sldId="359"/>
            <ac:picMk id="21" creationId="{D78D46DB-1C3A-41BD-860F-ECE8B446BB8C}"/>
          </ac:picMkLst>
        </pc:picChg>
        <pc:picChg chg="del mod">
          <ac:chgData name="Yermagambetova, Aigul" userId="55759ff4-2a3d-4e49-b7d6-452a4fe21a19" providerId="ADAL" clId="{CEF6474C-DE8A-46F2-A5E7-3C4693E3FFEA}" dt="2024-03-05T23:07:35.627" v="12375" actId="478"/>
          <ac:picMkLst>
            <pc:docMk/>
            <pc:sldMk cId="1257752888" sldId="359"/>
            <ac:picMk id="23" creationId="{D978928C-7EEA-4B8E-AA43-12AFD61BC299}"/>
          </ac:picMkLst>
        </pc:picChg>
        <pc:picChg chg="mod">
          <ac:chgData name="Yermagambetova, Aigul" userId="55759ff4-2a3d-4e49-b7d6-452a4fe21a19" providerId="ADAL" clId="{CEF6474C-DE8A-46F2-A5E7-3C4693E3FFEA}" dt="2024-03-05T23:06:11.178" v="12324" actId="1076"/>
          <ac:picMkLst>
            <pc:docMk/>
            <pc:sldMk cId="1257752888" sldId="359"/>
            <ac:picMk id="25" creationId="{DD136AFE-38B3-4FAE-907B-277600FBDED5}"/>
          </ac:picMkLst>
        </pc:picChg>
        <pc:picChg chg="mod">
          <ac:chgData name="Yermagambetova, Aigul" userId="55759ff4-2a3d-4e49-b7d6-452a4fe21a19" providerId="ADAL" clId="{CEF6474C-DE8A-46F2-A5E7-3C4693E3FFEA}" dt="2024-03-06T01:59:07.870" v="12425" actId="1076"/>
          <ac:picMkLst>
            <pc:docMk/>
            <pc:sldMk cId="1257752888" sldId="359"/>
            <ac:picMk id="27" creationId="{79C99175-A844-475F-B903-FB0A246099C3}"/>
          </ac:picMkLst>
        </pc:picChg>
        <pc:picChg chg="del">
          <ac:chgData name="Yermagambetova, Aigul" userId="55759ff4-2a3d-4e49-b7d6-452a4fe21a19" providerId="ADAL" clId="{CEF6474C-DE8A-46F2-A5E7-3C4693E3FFEA}" dt="2024-03-03T21:39:37.882" v="11672" actId="478"/>
          <ac:picMkLst>
            <pc:docMk/>
            <pc:sldMk cId="1257752888" sldId="359"/>
            <ac:picMk id="29" creationId="{247D95FD-08A2-4831-BB6A-A0FCA300459A}"/>
          </ac:picMkLst>
        </pc:picChg>
      </pc:sldChg>
      <pc:sldChg chg="del">
        <pc:chgData name="Yermagambetova, Aigul" userId="55759ff4-2a3d-4e49-b7d6-452a4fe21a19" providerId="ADAL" clId="{CEF6474C-DE8A-46F2-A5E7-3C4693E3FFEA}" dt="2024-03-03T21:39:14.750" v="11664" actId="2696"/>
        <pc:sldMkLst>
          <pc:docMk/>
          <pc:sldMk cId="3352130887" sldId="360"/>
        </pc:sldMkLst>
      </pc:sldChg>
      <pc:sldChg chg="modSp add mod ord">
        <pc:chgData name="Yermagambetova, Aigul" userId="55759ff4-2a3d-4e49-b7d6-452a4fe21a19" providerId="ADAL" clId="{CEF6474C-DE8A-46F2-A5E7-3C4693E3FFEA}" dt="2024-01-26T00:51:10.922" v="278" actId="20577"/>
        <pc:sldMkLst>
          <pc:docMk/>
          <pc:sldMk cId="1351320942" sldId="361"/>
        </pc:sldMkLst>
        <pc:spChg chg="mod">
          <ac:chgData name="Yermagambetova, Aigul" userId="55759ff4-2a3d-4e49-b7d6-452a4fe21a19" providerId="ADAL" clId="{CEF6474C-DE8A-46F2-A5E7-3C4693E3FFEA}" dt="2024-01-26T00:51:10.922" v="278" actId="20577"/>
          <ac:spMkLst>
            <pc:docMk/>
            <pc:sldMk cId="1351320942" sldId="361"/>
            <ac:spMk id="2" creationId="{626D3A99-BC9D-4DC2-BE1B-9E2C93EDD294}"/>
          </ac:spMkLst>
        </pc:spChg>
      </pc:sldChg>
      <pc:sldChg chg="addSp delSp modSp add mod ord setBg">
        <pc:chgData name="Yermagambetova, Aigul" userId="55759ff4-2a3d-4e49-b7d6-452a4fe21a19" providerId="ADAL" clId="{CEF6474C-DE8A-46F2-A5E7-3C4693E3FFEA}" dt="2024-02-29T02:37:26.580" v="6703" actId="5793"/>
        <pc:sldMkLst>
          <pc:docMk/>
          <pc:sldMk cId="632633296" sldId="362"/>
        </pc:sldMkLst>
        <pc:spChg chg="del mod">
          <ac:chgData name="Yermagambetova, Aigul" userId="55759ff4-2a3d-4e49-b7d6-452a4fe21a19" providerId="ADAL" clId="{CEF6474C-DE8A-46F2-A5E7-3C4693E3FFEA}" dt="2024-01-26T03:01:04.582" v="772" actId="478"/>
          <ac:spMkLst>
            <pc:docMk/>
            <pc:sldMk cId="632633296" sldId="362"/>
            <ac:spMk id="2" creationId="{A9501C14-7F4D-4D43-AB31-14E1B4AA1C63}"/>
          </ac:spMkLst>
        </pc:spChg>
        <pc:spChg chg="del mod">
          <ac:chgData name="Yermagambetova, Aigul" userId="55759ff4-2a3d-4e49-b7d6-452a4fe21a19" providerId="ADAL" clId="{CEF6474C-DE8A-46F2-A5E7-3C4693E3FFEA}" dt="2024-02-11T21:59:43.161" v="1309" actId="478"/>
          <ac:spMkLst>
            <pc:docMk/>
            <pc:sldMk cId="632633296" sldId="362"/>
            <ac:spMk id="3" creationId="{04141C1E-7FB9-4FD0-9195-B9ADFD18ADC1}"/>
          </ac:spMkLst>
        </pc:spChg>
        <pc:spChg chg="mod">
          <ac:chgData name="Yermagambetova, Aigul" userId="55759ff4-2a3d-4e49-b7d6-452a4fe21a19" providerId="ADAL" clId="{CEF6474C-DE8A-46F2-A5E7-3C4693E3FFEA}" dt="2024-02-29T02:37:26.580" v="6703" actId="5793"/>
          <ac:spMkLst>
            <pc:docMk/>
            <pc:sldMk cId="632633296" sldId="362"/>
            <ac:spMk id="3" creationId="{ECEE3FDD-58C0-1283-A491-BD0B4672DC98}"/>
          </ac:spMkLst>
        </pc:spChg>
        <pc:spChg chg="mod ord">
          <ac:chgData name="Yermagambetova, Aigul" userId="55759ff4-2a3d-4e49-b7d6-452a4fe21a19" providerId="ADAL" clId="{CEF6474C-DE8A-46F2-A5E7-3C4693E3FFEA}" dt="2024-02-11T22:00:48.567" v="1325" actId="26606"/>
          <ac:spMkLst>
            <pc:docMk/>
            <pc:sldMk cId="632633296" sldId="362"/>
            <ac:spMk id="4" creationId="{30C59246-61F9-4344-994B-CAC75B954C24}"/>
          </ac:spMkLst>
        </pc:spChg>
        <pc:spChg chg="del">
          <ac:chgData name="Yermagambetova, Aigul" userId="55759ff4-2a3d-4e49-b7d6-452a4fe21a19" providerId="ADAL" clId="{CEF6474C-DE8A-46F2-A5E7-3C4693E3FFEA}" dt="2024-02-11T21:53:57.173" v="1251" actId="478"/>
          <ac:spMkLst>
            <pc:docMk/>
            <pc:sldMk cId="632633296" sldId="362"/>
            <ac:spMk id="6" creationId="{1C7AC349-28FF-B5C6-1EE2-1C640656BCEE}"/>
          </ac:spMkLst>
        </pc:spChg>
        <pc:spChg chg="add mod">
          <ac:chgData name="Yermagambetova, Aigul" userId="55759ff4-2a3d-4e49-b7d6-452a4fe21a19" providerId="ADAL" clId="{CEF6474C-DE8A-46F2-A5E7-3C4693E3FFEA}" dt="2024-02-11T21:54:38.356" v="1283"/>
          <ac:spMkLst>
            <pc:docMk/>
            <pc:sldMk cId="632633296" sldId="362"/>
            <ac:spMk id="7" creationId="{FA96D6FE-B796-6908-D1EF-02EA9CD78BB4}"/>
          </ac:spMkLst>
        </pc:spChg>
        <pc:spChg chg="del">
          <ac:chgData name="Yermagambetova, Aigul" userId="55759ff4-2a3d-4e49-b7d6-452a4fe21a19" providerId="ADAL" clId="{CEF6474C-DE8A-46F2-A5E7-3C4693E3FFEA}" dt="2024-02-11T21:53:58.344" v="1252" actId="478"/>
          <ac:spMkLst>
            <pc:docMk/>
            <pc:sldMk cId="632633296" sldId="362"/>
            <ac:spMk id="8" creationId="{E1C60C09-D4A7-1E59-08C2-6766FA6B4ACC}"/>
          </ac:spMkLst>
        </pc:spChg>
        <pc:spChg chg="add mod">
          <ac:chgData name="Yermagambetova, Aigul" userId="55759ff4-2a3d-4e49-b7d6-452a4fe21a19" providerId="ADAL" clId="{CEF6474C-DE8A-46F2-A5E7-3C4693E3FFEA}" dt="2024-02-29T02:37:21.457" v="6701"/>
          <ac:spMkLst>
            <pc:docMk/>
            <pc:sldMk cId="632633296" sldId="362"/>
            <ac:spMk id="9" creationId="{DC5A8008-506E-1141-AD53-AB998CE5F831}"/>
          </ac:spMkLst>
        </pc:spChg>
        <pc:spChg chg="add del mod">
          <ac:chgData name="Yermagambetova, Aigul" userId="55759ff4-2a3d-4e49-b7d6-452a4fe21a19" providerId="ADAL" clId="{CEF6474C-DE8A-46F2-A5E7-3C4693E3FFEA}" dt="2024-02-11T22:00:26.461" v="1319" actId="22"/>
          <ac:spMkLst>
            <pc:docMk/>
            <pc:sldMk cId="632633296" sldId="362"/>
            <ac:spMk id="11" creationId="{FB99AFAB-86E8-9373-199D-E55C1309A261}"/>
          </ac:spMkLst>
        </pc:spChg>
        <pc:spChg chg="add del">
          <ac:chgData name="Yermagambetova, Aigul" userId="55759ff4-2a3d-4e49-b7d6-452a4fe21a19" providerId="ADAL" clId="{CEF6474C-DE8A-46F2-A5E7-3C4693E3FFEA}" dt="2024-02-11T22:00:03.273" v="1311" actId="478"/>
          <ac:spMkLst>
            <pc:docMk/>
            <pc:sldMk cId="632633296" sldId="362"/>
            <ac:spMk id="13" creationId="{5E4075F9-5833-9C8B-2DFC-BBB4CBFD583A}"/>
          </ac:spMkLst>
        </pc:spChg>
        <pc:spChg chg="add del mod">
          <ac:chgData name="Yermagambetova, Aigul" userId="55759ff4-2a3d-4e49-b7d6-452a4fe21a19" providerId="ADAL" clId="{CEF6474C-DE8A-46F2-A5E7-3C4693E3FFEA}" dt="2024-02-11T22:00:12.380" v="1318"/>
          <ac:spMkLst>
            <pc:docMk/>
            <pc:sldMk cId="632633296" sldId="362"/>
            <ac:spMk id="15" creationId="{4E2C51A0-ACD0-EB17-328C-6D0752AE9164}"/>
          </ac:spMkLst>
        </pc:spChg>
        <pc:spChg chg="add del mod">
          <ac:chgData name="Yermagambetova, Aigul" userId="55759ff4-2a3d-4e49-b7d6-452a4fe21a19" providerId="ADAL" clId="{CEF6474C-DE8A-46F2-A5E7-3C4693E3FFEA}" dt="2024-02-11T22:01:28.188" v="1330" actId="478"/>
          <ac:spMkLst>
            <pc:docMk/>
            <pc:sldMk cId="632633296" sldId="362"/>
            <ac:spMk id="19" creationId="{6D9A4C2B-68AE-3B36-22FA-0F0091338231}"/>
          </ac:spMkLst>
        </pc:spChg>
        <pc:spChg chg="add del">
          <ac:chgData name="Yermagambetova, Aigul" userId="55759ff4-2a3d-4e49-b7d6-452a4fe21a19" providerId="ADAL" clId="{CEF6474C-DE8A-46F2-A5E7-3C4693E3FFEA}" dt="2024-02-11T22:00:48.556" v="1324" actId="26606"/>
          <ac:spMkLst>
            <pc:docMk/>
            <pc:sldMk cId="632633296" sldId="362"/>
            <ac:spMk id="21" creationId="{DA566E05-DF04-4A50-319F-7A24B01FBA7E}"/>
          </ac:spMkLst>
        </pc:spChg>
        <pc:spChg chg="add">
          <ac:chgData name="Yermagambetova, Aigul" userId="55759ff4-2a3d-4e49-b7d6-452a4fe21a19" providerId="ADAL" clId="{CEF6474C-DE8A-46F2-A5E7-3C4693E3FFEA}" dt="2024-02-11T22:00:48.567" v="1325" actId="26606"/>
          <ac:spMkLst>
            <pc:docMk/>
            <pc:sldMk cId="632633296" sldId="362"/>
            <ac:spMk id="22" creationId="{8D06CE56-3881-4ADA-8CEF-D18B02C242A3}"/>
          </ac:spMkLst>
        </pc:spChg>
        <pc:spChg chg="add del">
          <ac:chgData name="Yermagambetova, Aigul" userId="55759ff4-2a3d-4e49-b7d6-452a4fe21a19" providerId="ADAL" clId="{CEF6474C-DE8A-46F2-A5E7-3C4693E3FFEA}" dt="2024-02-11T22:00:48.556" v="1324" actId="26606"/>
          <ac:spMkLst>
            <pc:docMk/>
            <pc:sldMk cId="632633296" sldId="362"/>
            <ac:spMk id="24" creationId="{2D6FBB9D-1CAA-4D05-AB33-BABDFE17B843}"/>
          </ac:spMkLst>
        </pc:spChg>
        <pc:spChg chg="add del">
          <ac:chgData name="Yermagambetova, Aigul" userId="55759ff4-2a3d-4e49-b7d6-452a4fe21a19" providerId="ADAL" clId="{CEF6474C-DE8A-46F2-A5E7-3C4693E3FFEA}" dt="2024-02-11T22:00:48.556" v="1324" actId="26606"/>
          <ac:spMkLst>
            <pc:docMk/>
            <pc:sldMk cId="632633296" sldId="362"/>
            <ac:spMk id="26" creationId="{04727B71-B4B6-4823-80A1-68C40B475118}"/>
          </ac:spMkLst>
        </pc:spChg>
        <pc:spChg chg="add del">
          <ac:chgData name="Yermagambetova, Aigul" userId="55759ff4-2a3d-4e49-b7d6-452a4fe21a19" providerId="ADAL" clId="{CEF6474C-DE8A-46F2-A5E7-3C4693E3FFEA}" dt="2024-02-11T22:00:48.556" v="1324" actId="26606"/>
          <ac:spMkLst>
            <pc:docMk/>
            <pc:sldMk cId="632633296" sldId="362"/>
            <ac:spMk id="28" creationId="{79A6DB05-9FB5-4B07-8675-74C23D4FD89D}"/>
          </ac:spMkLst>
        </pc:spChg>
        <pc:spChg chg="add del">
          <ac:chgData name="Yermagambetova, Aigul" userId="55759ff4-2a3d-4e49-b7d6-452a4fe21a19" providerId="ADAL" clId="{CEF6474C-DE8A-46F2-A5E7-3C4693E3FFEA}" dt="2024-02-11T22:00:48.556" v="1324" actId="26606"/>
          <ac:spMkLst>
            <pc:docMk/>
            <pc:sldMk cId="632633296" sldId="362"/>
            <ac:spMk id="30" creationId="{8F7AFB9A-7364-478C-B48B-8523CDD9AE8D}"/>
          </ac:spMkLst>
        </pc:spChg>
        <pc:spChg chg="add del">
          <ac:chgData name="Yermagambetova, Aigul" userId="55759ff4-2a3d-4e49-b7d6-452a4fe21a19" providerId="ADAL" clId="{CEF6474C-DE8A-46F2-A5E7-3C4693E3FFEA}" dt="2024-02-11T22:00:48.556" v="1324" actId="26606"/>
          <ac:spMkLst>
            <pc:docMk/>
            <pc:sldMk cId="632633296" sldId="362"/>
            <ac:spMk id="32" creationId="{36678033-86B6-40E6-BE90-78D8ED4E3A31}"/>
          </ac:spMkLst>
        </pc:spChg>
        <pc:spChg chg="add del">
          <ac:chgData name="Yermagambetova, Aigul" userId="55759ff4-2a3d-4e49-b7d6-452a4fe21a19" providerId="ADAL" clId="{CEF6474C-DE8A-46F2-A5E7-3C4693E3FFEA}" dt="2024-02-11T22:00:48.556" v="1324" actId="26606"/>
          <ac:spMkLst>
            <pc:docMk/>
            <pc:sldMk cId="632633296" sldId="362"/>
            <ac:spMk id="34" creationId="{D2542E1A-076E-4A34-BB67-2BF961754E0C}"/>
          </ac:spMkLst>
        </pc:spChg>
        <pc:spChg chg="add del">
          <ac:chgData name="Yermagambetova, Aigul" userId="55759ff4-2a3d-4e49-b7d6-452a4fe21a19" providerId="ADAL" clId="{CEF6474C-DE8A-46F2-A5E7-3C4693E3FFEA}" dt="2024-02-11T22:00:48.556" v="1324" actId="26606"/>
          <ac:spMkLst>
            <pc:docMk/>
            <pc:sldMk cId="632633296" sldId="362"/>
            <ac:spMk id="36" creationId="{75C56826-D4E5-42ED-8529-079651CB3005}"/>
          </ac:spMkLst>
        </pc:spChg>
        <pc:spChg chg="add del">
          <ac:chgData name="Yermagambetova, Aigul" userId="55759ff4-2a3d-4e49-b7d6-452a4fe21a19" providerId="ADAL" clId="{CEF6474C-DE8A-46F2-A5E7-3C4693E3FFEA}" dt="2024-02-11T22:00:48.556" v="1324" actId="26606"/>
          <ac:spMkLst>
            <pc:docMk/>
            <pc:sldMk cId="632633296" sldId="362"/>
            <ac:spMk id="38" creationId="{82095FCE-EF05-4443-B97A-85DEE3A5CA17}"/>
          </ac:spMkLst>
        </pc:spChg>
        <pc:spChg chg="add">
          <ac:chgData name="Yermagambetova, Aigul" userId="55759ff4-2a3d-4e49-b7d6-452a4fe21a19" providerId="ADAL" clId="{CEF6474C-DE8A-46F2-A5E7-3C4693E3FFEA}" dt="2024-02-11T22:00:48.567" v="1325" actId="26606"/>
          <ac:spMkLst>
            <pc:docMk/>
            <pc:sldMk cId="632633296" sldId="362"/>
            <ac:spMk id="40" creationId="{79F3C543-62EC-4433-9C93-A2CD8764E9B4}"/>
          </ac:spMkLst>
        </pc:spChg>
        <pc:spChg chg="add">
          <ac:chgData name="Yermagambetova, Aigul" userId="55759ff4-2a3d-4e49-b7d6-452a4fe21a19" providerId="ADAL" clId="{CEF6474C-DE8A-46F2-A5E7-3C4693E3FFEA}" dt="2024-02-11T22:00:48.567" v="1325" actId="26606"/>
          <ac:spMkLst>
            <pc:docMk/>
            <pc:sldMk cId="632633296" sldId="362"/>
            <ac:spMk id="41" creationId="{96646FC9-C66D-4EC7-8310-0DD4ACC49C6C}"/>
          </ac:spMkLst>
        </pc:spChg>
        <pc:spChg chg="add">
          <ac:chgData name="Yermagambetova, Aigul" userId="55759ff4-2a3d-4e49-b7d6-452a4fe21a19" providerId="ADAL" clId="{CEF6474C-DE8A-46F2-A5E7-3C4693E3FFEA}" dt="2024-02-11T22:00:48.567" v="1325" actId="26606"/>
          <ac:spMkLst>
            <pc:docMk/>
            <pc:sldMk cId="632633296" sldId="362"/>
            <ac:spMk id="42" creationId="{A3473CF9-37EB-43E7-89EF-D2D1C53D1DAC}"/>
          </ac:spMkLst>
        </pc:spChg>
        <pc:spChg chg="add">
          <ac:chgData name="Yermagambetova, Aigul" userId="55759ff4-2a3d-4e49-b7d6-452a4fe21a19" providerId="ADAL" clId="{CEF6474C-DE8A-46F2-A5E7-3C4693E3FFEA}" dt="2024-02-11T22:00:48.567" v="1325" actId="26606"/>
          <ac:spMkLst>
            <pc:docMk/>
            <pc:sldMk cId="632633296" sldId="362"/>
            <ac:spMk id="43" creationId="{586B4EF9-43BA-4655-A6FF-1D8E21574C95}"/>
          </ac:spMkLst>
        </pc:spChg>
        <pc:graphicFrameChg chg="add mod">
          <ac:chgData name="Yermagambetova, Aigul" userId="55759ff4-2a3d-4e49-b7d6-452a4fe21a19" providerId="ADAL" clId="{CEF6474C-DE8A-46F2-A5E7-3C4693E3FFEA}" dt="2024-02-11T21:54:36.242" v="1282"/>
          <ac:graphicFrameMkLst>
            <pc:docMk/>
            <pc:sldMk cId="632633296" sldId="362"/>
            <ac:graphicFrameMk id="5" creationId="{D82081D2-31E3-0E3C-A27D-9322AC968C6D}"/>
          </ac:graphicFrameMkLst>
        </pc:graphicFrameChg>
        <pc:picChg chg="del mod ord">
          <ac:chgData name="Yermagambetova, Aigul" userId="55759ff4-2a3d-4e49-b7d6-452a4fe21a19" providerId="ADAL" clId="{CEF6474C-DE8A-46F2-A5E7-3C4693E3FFEA}" dt="2024-02-27T04:54:30.174" v="2471" actId="478"/>
          <ac:picMkLst>
            <pc:docMk/>
            <pc:sldMk cId="632633296" sldId="362"/>
            <ac:picMk id="2" creationId="{98311B3F-F35A-D81E-297D-DC0765C3FE77}"/>
          </ac:picMkLst>
        </pc:picChg>
        <pc:picChg chg="add del mod ord">
          <ac:chgData name="Yermagambetova, Aigul" userId="55759ff4-2a3d-4e49-b7d6-452a4fe21a19" providerId="ADAL" clId="{CEF6474C-DE8A-46F2-A5E7-3C4693E3FFEA}" dt="2024-02-11T22:01:15.489" v="1326" actId="478"/>
          <ac:picMkLst>
            <pc:docMk/>
            <pc:sldMk cId="632633296" sldId="362"/>
            <ac:picMk id="17" creationId="{4DA5BABC-EE29-DF7C-EB88-1831770A818F}"/>
          </ac:picMkLst>
        </pc:picChg>
        <pc:picChg chg="add del mod">
          <ac:chgData name="Yermagambetova, Aigul" userId="55759ff4-2a3d-4e49-b7d6-452a4fe21a19" providerId="ADAL" clId="{CEF6474C-DE8A-46F2-A5E7-3C4693E3FFEA}" dt="2024-02-11T22:03:51.217" v="1332" actId="478"/>
          <ac:picMkLst>
            <pc:docMk/>
            <pc:sldMk cId="632633296" sldId="362"/>
            <ac:picMk id="23" creationId="{54F4BF27-629F-3E24-C74F-39847C8ACB7D}"/>
          </ac:picMkLst>
        </pc:picChg>
        <pc:picChg chg="add del mod">
          <ac:chgData name="Yermagambetova, Aigul" userId="55759ff4-2a3d-4e49-b7d6-452a4fe21a19" providerId="ADAL" clId="{CEF6474C-DE8A-46F2-A5E7-3C4693E3FFEA}" dt="2024-02-27T04:54:26.776" v="2469" actId="478"/>
          <ac:picMkLst>
            <pc:docMk/>
            <pc:sldMk cId="632633296" sldId="362"/>
            <ac:picMk id="27" creationId="{0D22C620-4873-952E-12A7-E12395BCE086}"/>
          </ac:picMkLst>
        </pc:picChg>
      </pc:sldChg>
      <pc:sldChg chg="addSp delSp modSp add mod setBg">
        <pc:chgData name="Yermagambetova, Aigul" userId="55759ff4-2a3d-4e49-b7d6-452a4fe21a19" providerId="ADAL" clId="{CEF6474C-DE8A-46F2-A5E7-3C4693E3FFEA}" dt="2024-02-23T03:14:41.832" v="2146" actId="5793"/>
        <pc:sldMkLst>
          <pc:docMk/>
          <pc:sldMk cId="3155463076" sldId="363"/>
        </pc:sldMkLst>
        <pc:spChg chg="mod">
          <ac:chgData name="Yermagambetova, Aigul" userId="55759ff4-2a3d-4e49-b7d6-452a4fe21a19" providerId="ADAL" clId="{CEF6474C-DE8A-46F2-A5E7-3C4693E3FFEA}" dt="2024-02-05T13:17:15.093" v="799" actId="20577"/>
          <ac:spMkLst>
            <pc:docMk/>
            <pc:sldMk cId="3155463076" sldId="363"/>
            <ac:spMk id="2" creationId="{A9501C14-7F4D-4D43-AB31-14E1B4AA1C63}"/>
          </ac:spMkLst>
        </pc:spChg>
        <pc:spChg chg="mod">
          <ac:chgData name="Yermagambetova, Aigul" userId="55759ff4-2a3d-4e49-b7d6-452a4fe21a19" providerId="ADAL" clId="{CEF6474C-DE8A-46F2-A5E7-3C4693E3FFEA}" dt="2024-02-23T03:14:41.832" v="2146" actId="5793"/>
          <ac:spMkLst>
            <pc:docMk/>
            <pc:sldMk cId="3155463076" sldId="363"/>
            <ac:spMk id="3" creationId="{04141C1E-7FB9-4FD0-9195-B9ADFD18ADC1}"/>
          </ac:spMkLst>
        </pc:spChg>
        <pc:spChg chg="mod">
          <ac:chgData name="Yermagambetova, Aigul" userId="55759ff4-2a3d-4e49-b7d6-452a4fe21a19" providerId="ADAL" clId="{CEF6474C-DE8A-46F2-A5E7-3C4693E3FFEA}" dt="2024-01-26T00:56:30.895" v="345" actId="26606"/>
          <ac:spMkLst>
            <pc:docMk/>
            <pc:sldMk cId="3155463076" sldId="363"/>
            <ac:spMk id="4" creationId="{30C59246-61F9-4344-994B-CAC75B954C24}"/>
          </ac:spMkLst>
        </pc:spChg>
        <pc:spChg chg="del">
          <ac:chgData name="Yermagambetova, Aigul" userId="55759ff4-2a3d-4e49-b7d6-452a4fe21a19" providerId="ADAL" clId="{CEF6474C-DE8A-46F2-A5E7-3C4693E3FFEA}" dt="2024-01-26T00:56:23.356" v="344" actId="22"/>
          <ac:spMkLst>
            <pc:docMk/>
            <pc:sldMk cId="3155463076" sldId="363"/>
            <ac:spMk id="6" creationId="{1C7AC349-28FF-B5C6-1EE2-1C640656BCEE}"/>
          </ac:spMkLst>
        </pc:spChg>
        <pc:spChg chg="add del mod">
          <ac:chgData name="Yermagambetova, Aigul" userId="55759ff4-2a3d-4e49-b7d6-452a4fe21a19" providerId="ADAL" clId="{CEF6474C-DE8A-46F2-A5E7-3C4693E3FFEA}" dt="2024-02-05T13:17:53.035" v="802"/>
          <ac:spMkLst>
            <pc:docMk/>
            <pc:sldMk cId="3155463076" sldId="363"/>
            <ac:spMk id="6" creationId="{1EA1632E-45C6-A34C-C837-5A08A1D937FE}"/>
          </ac:spMkLst>
        </pc:spChg>
        <pc:spChg chg="add mod">
          <ac:chgData name="Yermagambetova, Aigul" userId="55759ff4-2a3d-4e49-b7d6-452a4fe21a19" providerId="ADAL" clId="{CEF6474C-DE8A-46F2-A5E7-3C4693E3FFEA}" dt="2024-02-05T13:19:34.787" v="953" actId="114"/>
          <ac:spMkLst>
            <pc:docMk/>
            <pc:sldMk cId="3155463076" sldId="363"/>
            <ac:spMk id="7" creationId="{E09C697E-3F93-DCDA-6E43-055647C49A35}"/>
          </ac:spMkLst>
        </pc:spChg>
        <pc:spChg chg="del">
          <ac:chgData name="Yermagambetova, Aigul" userId="55759ff4-2a3d-4e49-b7d6-452a4fe21a19" providerId="ADAL" clId="{CEF6474C-DE8A-46F2-A5E7-3C4693E3FFEA}" dt="2024-01-26T00:56:30.895" v="345" actId="26606"/>
          <ac:spMkLst>
            <pc:docMk/>
            <pc:sldMk cId="3155463076" sldId="363"/>
            <ac:spMk id="8" creationId="{E1C60C09-D4A7-1E59-08C2-6766FA6B4ACC}"/>
          </ac:spMkLst>
        </pc:spChg>
        <pc:spChg chg="add del mod">
          <ac:chgData name="Yermagambetova, Aigul" userId="55759ff4-2a3d-4e49-b7d6-452a4fe21a19" providerId="ADAL" clId="{CEF6474C-DE8A-46F2-A5E7-3C4693E3FFEA}" dt="2024-01-26T00:57:31.973" v="349" actId="22"/>
          <ac:spMkLst>
            <pc:docMk/>
            <pc:sldMk cId="3155463076" sldId="363"/>
            <ac:spMk id="10" creationId="{ADD3C9FE-7158-BA6B-A572-1A89A9D123A9}"/>
          </ac:spMkLst>
        </pc:spChg>
        <pc:spChg chg="add del">
          <ac:chgData name="Yermagambetova, Aigul" userId="55759ff4-2a3d-4e49-b7d6-452a4fe21a19" providerId="ADAL" clId="{CEF6474C-DE8A-46F2-A5E7-3C4693E3FFEA}" dt="2024-01-26T00:57:35.278" v="350" actId="26606"/>
          <ac:spMkLst>
            <pc:docMk/>
            <pc:sldMk cId="3155463076" sldId="363"/>
            <ac:spMk id="13" creationId="{2D6FBB9D-1CAA-4D05-AB33-BABDFE17B843}"/>
          </ac:spMkLst>
        </pc:spChg>
        <pc:spChg chg="add del">
          <ac:chgData name="Yermagambetova, Aigul" userId="55759ff4-2a3d-4e49-b7d6-452a4fe21a19" providerId="ADAL" clId="{CEF6474C-DE8A-46F2-A5E7-3C4693E3FFEA}" dt="2024-01-26T00:57:35.278" v="350" actId="26606"/>
          <ac:spMkLst>
            <pc:docMk/>
            <pc:sldMk cId="3155463076" sldId="363"/>
            <ac:spMk id="15" creationId="{04727B71-B4B6-4823-80A1-68C40B475118}"/>
          </ac:spMkLst>
        </pc:spChg>
        <pc:spChg chg="add del">
          <ac:chgData name="Yermagambetova, Aigul" userId="55759ff4-2a3d-4e49-b7d6-452a4fe21a19" providerId="ADAL" clId="{CEF6474C-DE8A-46F2-A5E7-3C4693E3FFEA}" dt="2024-01-26T00:57:35.278" v="350" actId="26606"/>
          <ac:spMkLst>
            <pc:docMk/>
            <pc:sldMk cId="3155463076" sldId="363"/>
            <ac:spMk id="17" creationId="{79A6DB05-9FB5-4B07-8675-74C23D4FD89D}"/>
          </ac:spMkLst>
        </pc:spChg>
        <pc:spChg chg="add del">
          <ac:chgData name="Yermagambetova, Aigul" userId="55759ff4-2a3d-4e49-b7d6-452a4fe21a19" providerId="ADAL" clId="{CEF6474C-DE8A-46F2-A5E7-3C4693E3FFEA}" dt="2024-01-26T00:57:35.278" v="350" actId="26606"/>
          <ac:spMkLst>
            <pc:docMk/>
            <pc:sldMk cId="3155463076" sldId="363"/>
            <ac:spMk id="19" creationId="{84ECDE7A-6944-466D-8FFE-149A29BA6BAE}"/>
          </ac:spMkLst>
        </pc:spChg>
        <pc:spChg chg="add del">
          <ac:chgData name="Yermagambetova, Aigul" userId="55759ff4-2a3d-4e49-b7d6-452a4fe21a19" providerId="ADAL" clId="{CEF6474C-DE8A-46F2-A5E7-3C4693E3FFEA}" dt="2024-01-26T00:57:35.278" v="350" actId="26606"/>
          <ac:spMkLst>
            <pc:docMk/>
            <pc:sldMk cId="3155463076" sldId="363"/>
            <ac:spMk id="21" creationId="{B3420082-9415-44EC-802E-C77D71D59C57}"/>
          </ac:spMkLst>
        </pc:spChg>
        <pc:spChg chg="add del">
          <ac:chgData name="Yermagambetova, Aigul" userId="55759ff4-2a3d-4e49-b7d6-452a4fe21a19" providerId="ADAL" clId="{CEF6474C-DE8A-46F2-A5E7-3C4693E3FFEA}" dt="2024-01-26T00:57:35.278" v="350" actId="26606"/>
          <ac:spMkLst>
            <pc:docMk/>
            <pc:sldMk cId="3155463076" sldId="363"/>
            <ac:spMk id="23" creationId="{55A52C45-1FCB-4636-A80F-2849B8226C01}"/>
          </ac:spMkLst>
        </pc:spChg>
        <pc:spChg chg="add del">
          <ac:chgData name="Yermagambetova, Aigul" userId="55759ff4-2a3d-4e49-b7d6-452a4fe21a19" providerId="ADAL" clId="{CEF6474C-DE8A-46F2-A5E7-3C4693E3FFEA}" dt="2024-01-26T00:57:35.278" v="350" actId="26606"/>
          <ac:spMkLst>
            <pc:docMk/>
            <pc:sldMk cId="3155463076" sldId="363"/>
            <ac:spMk id="25" creationId="{768EB4DD-3704-43AD-92B3-C4E0C6EA92CB}"/>
          </ac:spMkLst>
        </pc:spChg>
        <pc:spChg chg="add">
          <ac:chgData name="Yermagambetova, Aigul" userId="55759ff4-2a3d-4e49-b7d6-452a4fe21a19" providerId="ADAL" clId="{CEF6474C-DE8A-46F2-A5E7-3C4693E3FFEA}" dt="2024-01-26T00:57:35.278" v="350" actId="26606"/>
          <ac:spMkLst>
            <pc:docMk/>
            <pc:sldMk cId="3155463076" sldId="363"/>
            <ac:spMk id="30" creationId="{2D6FBB9D-1CAA-4D05-AB33-BABDFE17B843}"/>
          </ac:spMkLst>
        </pc:spChg>
        <pc:spChg chg="add">
          <ac:chgData name="Yermagambetova, Aigul" userId="55759ff4-2a3d-4e49-b7d6-452a4fe21a19" providerId="ADAL" clId="{CEF6474C-DE8A-46F2-A5E7-3C4693E3FFEA}" dt="2024-01-26T00:57:35.278" v="350" actId="26606"/>
          <ac:spMkLst>
            <pc:docMk/>
            <pc:sldMk cId="3155463076" sldId="363"/>
            <ac:spMk id="32" creationId="{04727B71-B4B6-4823-80A1-68C40B475118}"/>
          </ac:spMkLst>
        </pc:spChg>
        <pc:spChg chg="add">
          <ac:chgData name="Yermagambetova, Aigul" userId="55759ff4-2a3d-4e49-b7d6-452a4fe21a19" providerId="ADAL" clId="{CEF6474C-DE8A-46F2-A5E7-3C4693E3FFEA}" dt="2024-01-26T00:57:35.278" v="350" actId="26606"/>
          <ac:spMkLst>
            <pc:docMk/>
            <pc:sldMk cId="3155463076" sldId="363"/>
            <ac:spMk id="34" creationId="{79A6DB05-9FB5-4B07-8675-74C23D4FD89D}"/>
          </ac:spMkLst>
        </pc:spChg>
        <pc:spChg chg="add">
          <ac:chgData name="Yermagambetova, Aigul" userId="55759ff4-2a3d-4e49-b7d6-452a4fe21a19" providerId="ADAL" clId="{CEF6474C-DE8A-46F2-A5E7-3C4693E3FFEA}" dt="2024-01-26T00:57:35.278" v="350" actId="26606"/>
          <ac:spMkLst>
            <pc:docMk/>
            <pc:sldMk cId="3155463076" sldId="363"/>
            <ac:spMk id="36" creationId="{84ECDE7A-6944-466D-8FFE-149A29BA6BAE}"/>
          </ac:spMkLst>
        </pc:spChg>
        <pc:spChg chg="add">
          <ac:chgData name="Yermagambetova, Aigul" userId="55759ff4-2a3d-4e49-b7d6-452a4fe21a19" providerId="ADAL" clId="{CEF6474C-DE8A-46F2-A5E7-3C4693E3FFEA}" dt="2024-01-26T00:57:35.278" v="350" actId="26606"/>
          <ac:spMkLst>
            <pc:docMk/>
            <pc:sldMk cId="3155463076" sldId="363"/>
            <ac:spMk id="38" creationId="{B3420082-9415-44EC-802E-C77D71D59C57}"/>
          </ac:spMkLst>
        </pc:spChg>
        <pc:spChg chg="add">
          <ac:chgData name="Yermagambetova, Aigul" userId="55759ff4-2a3d-4e49-b7d6-452a4fe21a19" providerId="ADAL" clId="{CEF6474C-DE8A-46F2-A5E7-3C4693E3FFEA}" dt="2024-01-26T00:57:35.278" v="350" actId="26606"/>
          <ac:spMkLst>
            <pc:docMk/>
            <pc:sldMk cId="3155463076" sldId="363"/>
            <ac:spMk id="40" creationId="{55A52C45-1FCB-4636-A80F-2849B8226C01}"/>
          </ac:spMkLst>
        </pc:spChg>
        <pc:spChg chg="add">
          <ac:chgData name="Yermagambetova, Aigul" userId="55759ff4-2a3d-4e49-b7d6-452a4fe21a19" providerId="ADAL" clId="{CEF6474C-DE8A-46F2-A5E7-3C4693E3FFEA}" dt="2024-01-26T00:57:35.278" v="350" actId="26606"/>
          <ac:spMkLst>
            <pc:docMk/>
            <pc:sldMk cId="3155463076" sldId="363"/>
            <ac:spMk id="42" creationId="{768EB4DD-3704-43AD-92B3-C4E0C6EA92CB}"/>
          </ac:spMkLst>
        </pc:spChg>
        <pc:picChg chg="add del mod ord">
          <ac:chgData name="Yermagambetova, Aigul" userId="55759ff4-2a3d-4e49-b7d6-452a4fe21a19" providerId="ADAL" clId="{CEF6474C-DE8A-46F2-A5E7-3C4693E3FFEA}" dt="2024-01-26T00:57:23.664" v="348" actId="478"/>
          <ac:picMkLst>
            <pc:docMk/>
            <pc:sldMk cId="3155463076" sldId="363"/>
            <ac:picMk id="7" creationId="{0FEF17FA-E420-F6F2-4779-2D46DA835C75}"/>
          </ac:picMkLst>
        </pc:picChg>
        <pc:picChg chg="add mod ord">
          <ac:chgData name="Yermagambetova, Aigul" userId="55759ff4-2a3d-4e49-b7d6-452a4fe21a19" providerId="ADAL" clId="{CEF6474C-DE8A-46F2-A5E7-3C4693E3FFEA}" dt="2024-02-23T03:14:28.054" v="2144" actId="1076"/>
          <ac:picMkLst>
            <pc:docMk/>
            <pc:sldMk cId="3155463076" sldId="363"/>
            <ac:picMk id="12" creationId="{6B417E5B-8103-B9D0-A87C-3F5CBC98DF84}"/>
          </ac:picMkLst>
        </pc:picChg>
        <pc:picChg chg="add del mod">
          <ac:chgData name="Yermagambetova, Aigul" userId="55759ff4-2a3d-4e49-b7d6-452a4fe21a19" providerId="ADAL" clId="{CEF6474C-DE8A-46F2-A5E7-3C4693E3FFEA}" dt="2024-01-26T00:58:26.466" v="360" actId="478"/>
          <ac:picMkLst>
            <pc:docMk/>
            <pc:sldMk cId="3155463076" sldId="363"/>
            <ac:picMk id="14" creationId="{F95F7470-92A3-50D0-49B4-D8972647BF03}"/>
          </ac:picMkLst>
        </pc:picChg>
      </pc:sldChg>
      <pc:sldChg chg="addSp delSp modSp add del mod ord">
        <pc:chgData name="Yermagambetova, Aigul" userId="55759ff4-2a3d-4e49-b7d6-452a4fe21a19" providerId="ADAL" clId="{CEF6474C-DE8A-46F2-A5E7-3C4693E3FFEA}" dt="2024-02-11T23:12:04.774" v="1651" actId="47"/>
        <pc:sldMkLst>
          <pc:docMk/>
          <pc:sldMk cId="3199408363" sldId="364"/>
        </pc:sldMkLst>
        <pc:spChg chg="del mod">
          <ac:chgData name="Yermagambetova, Aigul" userId="55759ff4-2a3d-4e49-b7d6-452a4fe21a19" providerId="ADAL" clId="{CEF6474C-DE8A-46F2-A5E7-3C4693E3FFEA}" dt="2024-02-05T13:58:50.679" v="1203" actId="478"/>
          <ac:spMkLst>
            <pc:docMk/>
            <pc:sldMk cId="3199408363" sldId="364"/>
            <ac:spMk id="2" creationId="{A9501C14-7F4D-4D43-AB31-14E1B4AA1C63}"/>
          </ac:spMkLst>
        </pc:spChg>
        <pc:spChg chg="del mod">
          <ac:chgData name="Yermagambetova, Aigul" userId="55759ff4-2a3d-4e49-b7d6-452a4fe21a19" providerId="ADAL" clId="{CEF6474C-DE8A-46F2-A5E7-3C4693E3FFEA}" dt="2024-02-05T13:58:48.707" v="1202" actId="478"/>
          <ac:spMkLst>
            <pc:docMk/>
            <pc:sldMk cId="3199408363" sldId="364"/>
            <ac:spMk id="3" creationId="{04141C1E-7FB9-4FD0-9195-B9ADFD18ADC1}"/>
          </ac:spMkLst>
        </pc:spChg>
        <pc:spChg chg="mod ord">
          <ac:chgData name="Yermagambetova, Aigul" userId="55759ff4-2a3d-4e49-b7d6-452a4fe21a19" providerId="ADAL" clId="{CEF6474C-DE8A-46F2-A5E7-3C4693E3FFEA}" dt="2024-02-05T13:59:28.319" v="1206" actId="26606"/>
          <ac:spMkLst>
            <pc:docMk/>
            <pc:sldMk cId="3199408363" sldId="364"/>
            <ac:spMk id="4" creationId="{30C59246-61F9-4344-994B-CAC75B954C24}"/>
          </ac:spMkLst>
        </pc:spChg>
        <pc:spChg chg="add del mod">
          <ac:chgData name="Yermagambetova, Aigul" userId="55759ff4-2a3d-4e49-b7d6-452a4fe21a19" providerId="ADAL" clId="{CEF6474C-DE8A-46F2-A5E7-3C4693E3FFEA}" dt="2024-01-26T02:25:11.892" v="556" actId="22"/>
          <ac:spMkLst>
            <pc:docMk/>
            <pc:sldMk cId="3199408363" sldId="364"/>
            <ac:spMk id="6" creationId="{3239F60B-63E4-51B6-5C49-0BCF05255E29}"/>
          </ac:spMkLst>
        </pc:spChg>
        <pc:spChg chg="add del mod">
          <ac:chgData name="Yermagambetova, Aigul" userId="55759ff4-2a3d-4e49-b7d6-452a4fe21a19" providerId="ADAL" clId="{CEF6474C-DE8A-46F2-A5E7-3C4693E3FFEA}" dt="2024-02-05T13:58:46.658" v="1201" actId="478"/>
          <ac:spMkLst>
            <pc:docMk/>
            <pc:sldMk cId="3199408363" sldId="364"/>
            <ac:spMk id="7" creationId="{1AA08B4D-1F82-ADBB-DAB8-F23EE525A34A}"/>
          </ac:spMkLst>
        </pc:spChg>
        <pc:spChg chg="add del mod">
          <ac:chgData name="Yermagambetova, Aigul" userId="55759ff4-2a3d-4e49-b7d6-452a4fe21a19" providerId="ADAL" clId="{CEF6474C-DE8A-46F2-A5E7-3C4693E3FFEA}" dt="2024-02-05T13:59:28.319" v="1206" actId="26606"/>
          <ac:spMkLst>
            <pc:docMk/>
            <pc:sldMk cId="3199408363" sldId="364"/>
            <ac:spMk id="10" creationId="{30738102-9422-78C1-DDA7-0CD8D75EB15B}"/>
          </ac:spMkLst>
        </pc:spChg>
        <pc:spChg chg="add mod ord">
          <ac:chgData name="Yermagambetova, Aigul" userId="55759ff4-2a3d-4e49-b7d6-452a4fe21a19" providerId="ADAL" clId="{CEF6474C-DE8A-46F2-A5E7-3C4693E3FFEA}" dt="2024-02-11T23:11:52.884" v="1647" actId="27636"/>
          <ac:spMkLst>
            <pc:docMk/>
            <pc:sldMk cId="3199408363" sldId="364"/>
            <ac:spMk id="12" creationId="{5BF21DEE-1558-58D6-B8C6-C9D4BE06EACD}"/>
          </ac:spMkLst>
        </pc:spChg>
        <pc:spChg chg="del">
          <ac:chgData name="Yermagambetova, Aigul" userId="55759ff4-2a3d-4e49-b7d6-452a4fe21a19" providerId="ADAL" clId="{CEF6474C-DE8A-46F2-A5E7-3C4693E3FFEA}" dt="2024-01-26T02:25:13.637" v="557" actId="26606"/>
          <ac:spMkLst>
            <pc:docMk/>
            <pc:sldMk cId="3199408363" sldId="364"/>
            <ac:spMk id="28" creationId="{2D6FBB9D-1CAA-4D05-AB33-BABDFE17B843}"/>
          </ac:spMkLst>
        </pc:spChg>
        <pc:spChg chg="del">
          <ac:chgData name="Yermagambetova, Aigul" userId="55759ff4-2a3d-4e49-b7d6-452a4fe21a19" providerId="ADAL" clId="{CEF6474C-DE8A-46F2-A5E7-3C4693E3FFEA}" dt="2024-01-26T02:25:13.637" v="557" actId="26606"/>
          <ac:spMkLst>
            <pc:docMk/>
            <pc:sldMk cId="3199408363" sldId="364"/>
            <ac:spMk id="29" creationId="{04727B71-B4B6-4823-80A1-68C40B475118}"/>
          </ac:spMkLst>
        </pc:spChg>
        <pc:spChg chg="del">
          <ac:chgData name="Yermagambetova, Aigul" userId="55759ff4-2a3d-4e49-b7d6-452a4fe21a19" providerId="ADAL" clId="{CEF6474C-DE8A-46F2-A5E7-3C4693E3FFEA}" dt="2024-01-26T02:25:13.637" v="557" actId="26606"/>
          <ac:spMkLst>
            <pc:docMk/>
            <pc:sldMk cId="3199408363" sldId="364"/>
            <ac:spMk id="30" creationId="{79A6DB05-9FB5-4B07-8675-74C23D4FD89D}"/>
          </ac:spMkLst>
        </pc:spChg>
        <pc:spChg chg="del">
          <ac:chgData name="Yermagambetova, Aigul" userId="55759ff4-2a3d-4e49-b7d6-452a4fe21a19" providerId="ADAL" clId="{CEF6474C-DE8A-46F2-A5E7-3C4693E3FFEA}" dt="2024-01-26T02:25:13.637" v="557" actId="26606"/>
          <ac:spMkLst>
            <pc:docMk/>
            <pc:sldMk cId="3199408363" sldId="364"/>
            <ac:spMk id="31" creationId="{B082622D-AAF3-4897-8629-FC918530DD86}"/>
          </ac:spMkLst>
        </pc:spChg>
        <pc:spChg chg="del">
          <ac:chgData name="Yermagambetova, Aigul" userId="55759ff4-2a3d-4e49-b7d6-452a4fe21a19" providerId="ADAL" clId="{CEF6474C-DE8A-46F2-A5E7-3C4693E3FFEA}" dt="2024-01-26T02:25:13.637" v="557" actId="26606"/>
          <ac:spMkLst>
            <pc:docMk/>
            <pc:sldMk cId="3199408363" sldId="364"/>
            <ac:spMk id="32" creationId="{A7457DD9-5A45-400A-AB4B-4B4EDECA25F1}"/>
          </ac:spMkLst>
        </pc:spChg>
        <pc:spChg chg="del">
          <ac:chgData name="Yermagambetova, Aigul" userId="55759ff4-2a3d-4e49-b7d6-452a4fe21a19" providerId="ADAL" clId="{CEF6474C-DE8A-46F2-A5E7-3C4693E3FFEA}" dt="2024-01-26T02:25:13.637" v="557" actId="26606"/>
          <ac:spMkLst>
            <pc:docMk/>
            <pc:sldMk cId="3199408363" sldId="364"/>
            <ac:spMk id="33" creationId="{441CF7D6-A660-431A-B0BB-140A0D5556B6}"/>
          </ac:spMkLst>
        </pc:spChg>
        <pc:spChg chg="del">
          <ac:chgData name="Yermagambetova, Aigul" userId="55759ff4-2a3d-4e49-b7d6-452a4fe21a19" providerId="ADAL" clId="{CEF6474C-DE8A-46F2-A5E7-3C4693E3FFEA}" dt="2024-01-26T02:25:13.637" v="557" actId="26606"/>
          <ac:spMkLst>
            <pc:docMk/>
            <pc:sldMk cId="3199408363" sldId="364"/>
            <ac:spMk id="34" creationId="{0570A85B-3810-4F95-97B0-CBF4CCDB381C}"/>
          </ac:spMkLst>
        </pc:spChg>
        <pc:spChg chg="add del">
          <ac:chgData name="Yermagambetova, Aigul" userId="55759ff4-2a3d-4e49-b7d6-452a4fe21a19" providerId="ADAL" clId="{CEF6474C-DE8A-46F2-A5E7-3C4693E3FFEA}" dt="2024-02-05T13:59:28.319" v="1206" actId="26606"/>
          <ac:spMkLst>
            <pc:docMk/>
            <pc:sldMk cId="3199408363" sldId="364"/>
            <ac:spMk id="39" creationId="{2D6FBB9D-1CAA-4D05-AB33-BABDFE17B843}"/>
          </ac:spMkLst>
        </pc:spChg>
        <pc:spChg chg="add del">
          <ac:chgData name="Yermagambetova, Aigul" userId="55759ff4-2a3d-4e49-b7d6-452a4fe21a19" providerId="ADAL" clId="{CEF6474C-DE8A-46F2-A5E7-3C4693E3FFEA}" dt="2024-02-05T13:59:28.319" v="1206" actId="26606"/>
          <ac:spMkLst>
            <pc:docMk/>
            <pc:sldMk cId="3199408363" sldId="364"/>
            <ac:spMk id="41" creationId="{04727B71-B4B6-4823-80A1-68C40B475118}"/>
          </ac:spMkLst>
        </pc:spChg>
        <pc:spChg chg="add del">
          <ac:chgData name="Yermagambetova, Aigul" userId="55759ff4-2a3d-4e49-b7d6-452a4fe21a19" providerId="ADAL" clId="{CEF6474C-DE8A-46F2-A5E7-3C4693E3FFEA}" dt="2024-02-05T13:59:28.319" v="1206" actId="26606"/>
          <ac:spMkLst>
            <pc:docMk/>
            <pc:sldMk cId="3199408363" sldId="364"/>
            <ac:spMk id="43" creationId="{79A6DB05-9FB5-4B07-8675-74C23D4FD89D}"/>
          </ac:spMkLst>
        </pc:spChg>
        <pc:spChg chg="add del">
          <ac:chgData name="Yermagambetova, Aigul" userId="55759ff4-2a3d-4e49-b7d6-452a4fe21a19" providerId="ADAL" clId="{CEF6474C-DE8A-46F2-A5E7-3C4693E3FFEA}" dt="2024-02-05T13:59:28.319" v="1206" actId="26606"/>
          <ac:spMkLst>
            <pc:docMk/>
            <pc:sldMk cId="3199408363" sldId="364"/>
            <ac:spMk id="45" creationId="{0288C6B4-AFC3-407F-A595-EFFD38D4CCAF}"/>
          </ac:spMkLst>
        </pc:spChg>
        <pc:spChg chg="add del">
          <ac:chgData name="Yermagambetova, Aigul" userId="55759ff4-2a3d-4e49-b7d6-452a4fe21a19" providerId="ADAL" clId="{CEF6474C-DE8A-46F2-A5E7-3C4693E3FFEA}" dt="2024-02-05T13:59:28.319" v="1206" actId="26606"/>
          <ac:spMkLst>
            <pc:docMk/>
            <pc:sldMk cId="3199408363" sldId="364"/>
            <ac:spMk id="47" creationId="{CF236821-17FE-429B-8D2C-08E13A64EA40}"/>
          </ac:spMkLst>
        </pc:spChg>
        <pc:spChg chg="add del">
          <ac:chgData name="Yermagambetova, Aigul" userId="55759ff4-2a3d-4e49-b7d6-452a4fe21a19" providerId="ADAL" clId="{CEF6474C-DE8A-46F2-A5E7-3C4693E3FFEA}" dt="2024-02-05T13:59:28.319" v="1206" actId="26606"/>
          <ac:spMkLst>
            <pc:docMk/>
            <pc:sldMk cId="3199408363" sldId="364"/>
            <ac:spMk id="49" creationId="{C0BDBCD2-E081-43AB-9119-C55465E59757}"/>
          </ac:spMkLst>
        </pc:spChg>
        <pc:spChg chg="add del">
          <ac:chgData name="Yermagambetova, Aigul" userId="55759ff4-2a3d-4e49-b7d6-452a4fe21a19" providerId="ADAL" clId="{CEF6474C-DE8A-46F2-A5E7-3C4693E3FFEA}" dt="2024-02-05T13:59:28.319" v="1206" actId="26606"/>
          <ac:spMkLst>
            <pc:docMk/>
            <pc:sldMk cId="3199408363" sldId="364"/>
            <ac:spMk id="51" creationId="{98E79BE4-34FE-485A-98A5-92CE8F7C4743}"/>
          </ac:spMkLst>
        </pc:spChg>
        <pc:spChg chg="add del">
          <ac:chgData name="Yermagambetova, Aigul" userId="55759ff4-2a3d-4e49-b7d6-452a4fe21a19" providerId="ADAL" clId="{CEF6474C-DE8A-46F2-A5E7-3C4693E3FFEA}" dt="2024-02-05T13:59:28.319" v="1206" actId="26606"/>
          <ac:spMkLst>
            <pc:docMk/>
            <pc:sldMk cId="3199408363" sldId="364"/>
            <ac:spMk id="53" creationId="{7A5F0580-5EE9-419F-96EE-B6529EF6E7D0}"/>
          </ac:spMkLst>
        </pc:spChg>
        <pc:spChg chg="add">
          <ac:chgData name="Yermagambetova, Aigul" userId="55759ff4-2a3d-4e49-b7d6-452a4fe21a19" providerId="ADAL" clId="{CEF6474C-DE8A-46F2-A5E7-3C4693E3FFEA}" dt="2024-02-05T13:59:28.319" v="1206" actId="26606"/>
          <ac:spMkLst>
            <pc:docMk/>
            <pc:sldMk cId="3199408363" sldId="364"/>
            <ac:spMk id="58" creationId="{8D06CE56-3881-4ADA-8CEF-D18B02C242A3}"/>
          </ac:spMkLst>
        </pc:spChg>
        <pc:spChg chg="add">
          <ac:chgData name="Yermagambetova, Aigul" userId="55759ff4-2a3d-4e49-b7d6-452a4fe21a19" providerId="ADAL" clId="{CEF6474C-DE8A-46F2-A5E7-3C4693E3FFEA}" dt="2024-02-05T13:59:28.319" v="1206" actId="26606"/>
          <ac:spMkLst>
            <pc:docMk/>
            <pc:sldMk cId="3199408363" sldId="364"/>
            <ac:spMk id="60" creationId="{79F3C543-62EC-4433-9C93-A2CD8764E9B4}"/>
          </ac:spMkLst>
        </pc:spChg>
        <pc:spChg chg="add">
          <ac:chgData name="Yermagambetova, Aigul" userId="55759ff4-2a3d-4e49-b7d6-452a4fe21a19" providerId="ADAL" clId="{CEF6474C-DE8A-46F2-A5E7-3C4693E3FFEA}" dt="2024-02-05T13:59:28.319" v="1206" actId="26606"/>
          <ac:spMkLst>
            <pc:docMk/>
            <pc:sldMk cId="3199408363" sldId="364"/>
            <ac:spMk id="62" creationId="{1ACA2EA0-FFD3-42EC-9406-B595015ED96E}"/>
          </ac:spMkLst>
        </pc:spChg>
        <pc:spChg chg="add">
          <ac:chgData name="Yermagambetova, Aigul" userId="55759ff4-2a3d-4e49-b7d6-452a4fe21a19" providerId="ADAL" clId="{CEF6474C-DE8A-46F2-A5E7-3C4693E3FFEA}" dt="2024-02-05T13:59:28.319" v="1206" actId="26606"/>
          <ac:spMkLst>
            <pc:docMk/>
            <pc:sldMk cId="3199408363" sldId="364"/>
            <ac:spMk id="64" creationId="{D5288BCE-665C-472A-8C43-664BCFA31E43}"/>
          </ac:spMkLst>
        </pc:spChg>
        <pc:spChg chg="add">
          <ac:chgData name="Yermagambetova, Aigul" userId="55759ff4-2a3d-4e49-b7d6-452a4fe21a19" providerId="ADAL" clId="{CEF6474C-DE8A-46F2-A5E7-3C4693E3FFEA}" dt="2024-02-05T13:59:28.319" v="1206" actId="26606"/>
          <ac:spMkLst>
            <pc:docMk/>
            <pc:sldMk cId="3199408363" sldId="364"/>
            <ac:spMk id="66" creationId="{46C57131-53A7-4C1A-BEA8-25F06A06AD29}"/>
          </ac:spMkLst>
        </pc:spChg>
        <pc:picChg chg="add del mod ord">
          <ac:chgData name="Yermagambetova, Aigul" userId="55759ff4-2a3d-4e49-b7d6-452a4fe21a19" providerId="ADAL" clId="{CEF6474C-DE8A-46F2-A5E7-3C4693E3FFEA}" dt="2024-02-05T13:58:43.998" v="1200" actId="478"/>
          <ac:picMkLst>
            <pc:docMk/>
            <pc:sldMk cId="3199408363" sldId="364"/>
            <ac:picMk id="8" creationId="{9D691B88-B10D-110E-B225-669A7EE676EC}"/>
          </ac:picMkLst>
        </pc:picChg>
        <pc:picChg chg="del">
          <ac:chgData name="Yermagambetova, Aigul" userId="55759ff4-2a3d-4e49-b7d6-452a4fe21a19" providerId="ADAL" clId="{CEF6474C-DE8A-46F2-A5E7-3C4693E3FFEA}" dt="2024-01-26T02:24:00.276" v="501" actId="478"/>
          <ac:picMkLst>
            <pc:docMk/>
            <pc:sldMk cId="3199408363" sldId="364"/>
            <ac:picMk id="10" creationId="{E6269C14-B70B-1135-3759-421C595192CB}"/>
          </ac:picMkLst>
        </pc:picChg>
      </pc:sldChg>
      <pc:sldChg chg="addSp delSp modSp add del mod">
        <pc:chgData name="Yermagambetova, Aigul" userId="55759ff4-2a3d-4e49-b7d6-452a4fe21a19" providerId="ADAL" clId="{CEF6474C-DE8A-46F2-A5E7-3C4693E3FFEA}" dt="2024-02-05T13:59:04.379" v="1204" actId="47"/>
        <pc:sldMkLst>
          <pc:docMk/>
          <pc:sldMk cId="3569875064" sldId="365"/>
        </pc:sldMkLst>
        <pc:spChg chg="mod">
          <ac:chgData name="Yermagambetova, Aigul" userId="55759ff4-2a3d-4e49-b7d6-452a4fe21a19" providerId="ADAL" clId="{CEF6474C-DE8A-46F2-A5E7-3C4693E3FFEA}" dt="2024-01-26T02:31:52.083" v="627" actId="26606"/>
          <ac:spMkLst>
            <pc:docMk/>
            <pc:sldMk cId="3569875064" sldId="365"/>
            <ac:spMk id="2" creationId="{A9501C14-7F4D-4D43-AB31-14E1B4AA1C63}"/>
          </ac:spMkLst>
        </pc:spChg>
        <pc:spChg chg="mod">
          <ac:chgData name="Yermagambetova, Aigul" userId="55759ff4-2a3d-4e49-b7d6-452a4fe21a19" providerId="ADAL" clId="{CEF6474C-DE8A-46F2-A5E7-3C4693E3FFEA}" dt="2024-01-26T02:32:46.692" v="672" actId="20577"/>
          <ac:spMkLst>
            <pc:docMk/>
            <pc:sldMk cId="3569875064" sldId="365"/>
            <ac:spMk id="3" creationId="{04141C1E-7FB9-4FD0-9195-B9ADFD18ADC1}"/>
          </ac:spMkLst>
        </pc:spChg>
        <pc:spChg chg="mod">
          <ac:chgData name="Yermagambetova, Aigul" userId="55759ff4-2a3d-4e49-b7d6-452a4fe21a19" providerId="ADAL" clId="{CEF6474C-DE8A-46F2-A5E7-3C4693E3FFEA}" dt="2024-01-26T02:31:52.083" v="627" actId="26606"/>
          <ac:spMkLst>
            <pc:docMk/>
            <pc:sldMk cId="3569875064" sldId="365"/>
            <ac:spMk id="4" creationId="{30C59246-61F9-4344-994B-CAC75B954C24}"/>
          </ac:spMkLst>
        </pc:spChg>
        <pc:spChg chg="add del mod">
          <ac:chgData name="Yermagambetova, Aigul" userId="55759ff4-2a3d-4e49-b7d6-452a4fe21a19" providerId="ADAL" clId="{CEF6474C-DE8A-46F2-A5E7-3C4693E3FFEA}" dt="2024-01-26T02:31:48.317" v="625" actId="22"/>
          <ac:spMkLst>
            <pc:docMk/>
            <pc:sldMk cId="3569875064" sldId="365"/>
            <ac:spMk id="6" creationId="{3F7F0DED-311B-F62A-8A2E-D80FEADD68FD}"/>
          </ac:spMkLst>
        </pc:spChg>
        <pc:spChg chg="del">
          <ac:chgData name="Yermagambetova, Aigul" userId="55759ff4-2a3d-4e49-b7d6-452a4fe21a19" providerId="ADAL" clId="{CEF6474C-DE8A-46F2-A5E7-3C4693E3FFEA}" dt="2024-01-26T02:31:52.083" v="627" actId="26606"/>
          <ac:spMkLst>
            <pc:docMk/>
            <pc:sldMk cId="3569875064" sldId="365"/>
            <ac:spMk id="39" creationId="{2D6FBB9D-1CAA-4D05-AB33-BABDFE17B843}"/>
          </ac:spMkLst>
        </pc:spChg>
        <pc:spChg chg="del">
          <ac:chgData name="Yermagambetova, Aigul" userId="55759ff4-2a3d-4e49-b7d6-452a4fe21a19" providerId="ADAL" clId="{CEF6474C-DE8A-46F2-A5E7-3C4693E3FFEA}" dt="2024-01-26T02:31:52.083" v="627" actId="26606"/>
          <ac:spMkLst>
            <pc:docMk/>
            <pc:sldMk cId="3569875064" sldId="365"/>
            <ac:spMk id="41" creationId="{04727B71-B4B6-4823-80A1-68C40B475118}"/>
          </ac:spMkLst>
        </pc:spChg>
        <pc:spChg chg="del">
          <ac:chgData name="Yermagambetova, Aigul" userId="55759ff4-2a3d-4e49-b7d6-452a4fe21a19" providerId="ADAL" clId="{CEF6474C-DE8A-46F2-A5E7-3C4693E3FFEA}" dt="2024-01-26T02:31:52.083" v="627" actId="26606"/>
          <ac:spMkLst>
            <pc:docMk/>
            <pc:sldMk cId="3569875064" sldId="365"/>
            <ac:spMk id="43" creationId="{79A6DB05-9FB5-4B07-8675-74C23D4FD89D}"/>
          </ac:spMkLst>
        </pc:spChg>
        <pc:spChg chg="del">
          <ac:chgData name="Yermagambetova, Aigul" userId="55759ff4-2a3d-4e49-b7d6-452a4fe21a19" providerId="ADAL" clId="{CEF6474C-DE8A-46F2-A5E7-3C4693E3FFEA}" dt="2024-01-26T02:31:52.083" v="627" actId="26606"/>
          <ac:spMkLst>
            <pc:docMk/>
            <pc:sldMk cId="3569875064" sldId="365"/>
            <ac:spMk id="45" creationId="{0288C6B4-AFC3-407F-A595-EFFD38D4CCAF}"/>
          </ac:spMkLst>
        </pc:spChg>
        <pc:spChg chg="del">
          <ac:chgData name="Yermagambetova, Aigul" userId="55759ff4-2a3d-4e49-b7d6-452a4fe21a19" providerId="ADAL" clId="{CEF6474C-DE8A-46F2-A5E7-3C4693E3FFEA}" dt="2024-01-26T02:31:52.083" v="627" actId="26606"/>
          <ac:spMkLst>
            <pc:docMk/>
            <pc:sldMk cId="3569875064" sldId="365"/>
            <ac:spMk id="47" creationId="{CF236821-17FE-429B-8D2C-08E13A64EA40}"/>
          </ac:spMkLst>
        </pc:spChg>
        <pc:spChg chg="del">
          <ac:chgData name="Yermagambetova, Aigul" userId="55759ff4-2a3d-4e49-b7d6-452a4fe21a19" providerId="ADAL" clId="{CEF6474C-DE8A-46F2-A5E7-3C4693E3FFEA}" dt="2024-01-26T02:31:52.083" v="627" actId="26606"/>
          <ac:spMkLst>
            <pc:docMk/>
            <pc:sldMk cId="3569875064" sldId="365"/>
            <ac:spMk id="49" creationId="{C0BDBCD2-E081-43AB-9119-C55465E59757}"/>
          </ac:spMkLst>
        </pc:spChg>
        <pc:spChg chg="del">
          <ac:chgData name="Yermagambetova, Aigul" userId="55759ff4-2a3d-4e49-b7d6-452a4fe21a19" providerId="ADAL" clId="{CEF6474C-DE8A-46F2-A5E7-3C4693E3FFEA}" dt="2024-01-26T02:31:52.083" v="627" actId="26606"/>
          <ac:spMkLst>
            <pc:docMk/>
            <pc:sldMk cId="3569875064" sldId="365"/>
            <ac:spMk id="51" creationId="{98E79BE4-34FE-485A-98A5-92CE8F7C4743}"/>
          </ac:spMkLst>
        </pc:spChg>
        <pc:spChg chg="del">
          <ac:chgData name="Yermagambetova, Aigul" userId="55759ff4-2a3d-4e49-b7d6-452a4fe21a19" providerId="ADAL" clId="{CEF6474C-DE8A-46F2-A5E7-3C4693E3FFEA}" dt="2024-01-26T02:31:52.083" v="627" actId="26606"/>
          <ac:spMkLst>
            <pc:docMk/>
            <pc:sldMk cId="3569875064" sldId="365"/>
            <ac:spMk id="53" creationId="{7A5F0580-5EE9-419F-96EE-B6529EF6E7D0}"/>
          </ac:spMkLst>
        </pc:spChg>
        <pc:spChg chg="add">
          <ac:chgData name="Yermagambetova, Aigul" userId="55759ff4-2a3d-4e49-b7d6-452a4fe21a19" providerId="ADAL" clId="{CEF6474C-DE8A-46F2-A5E7-3C4693E3FFEA}" dt="2024-01-26T02:31:52.083" v="627" actId="26606"/>
          <ac:spMkLst>
            <pc:docMk/>
            <pc:sldMk cId="3569875064" sldId="365"/>
            <ac:spMk id="58" creationId="{2D6FBB9D-1CAA-4D05-AB33-BABDFE17B843}"/>
          </ac:spMkLst>
        </pc:spChg>
        <pc:spChg chg="add">
          <ac:chgData name="Yermagambetova, Aigul" userId="55759ff4-2a3d-4e49-b7d6-452a4fe21a19" providerId="ADAL" clId="{CEF6474C-DE8A-46F2-A5E7-3C4693E3FFEA}" dt="2024-01-26T02:31:52.083" v="627" actId="26606"/>
          <ac:spMkLst>
            <pc:docMk/>
            <pc:sldMk cId="3569875064" sldId="365"/>
            <ac:spMk id="60" creationId="{04727B71-B4B6-4823-80A1-68C40B475118}"/>
          </ac:spMkLst>
        </pc:spChg>
        <pc:spChg chg="add">
          <ac:chgData name="Yermagambetova, Aigul" userId="55759ff4-2a3d-4e49-b7d6-452a4fe21a19" providerId="ADAL" clId="{CEF6474C-DE8A-46F2-A5E7-3C4693E3FFEA}" dt="2024-01-26T02:31:52.083" v="627" actId="26606"/>
          <ac:spMkLst>
            <pc:docMk/>
            <pc:sldMk cId="3569875064" sldId="365"/>
            <ac:spMk id="62" creationId="{79A6DB05-9FB5-4B07-8675-74C23D4FD89D}"/>
          </ac:spMkLst>
        </pc:spChg>
        <pc:spChg chg="add">
          <ac:chgData name="Yermagambetova, Aigul" userId="55759ff4-2a3d-4e49-b7d6-452a4fe21a19" providerId="ADAL" clId="{CEF6474C-DE8A-46F2-A5E7-3C4693E3FFEA}" dt="2024-01-26T02:31:52.083" v="627" actId="26606"/>
          <ac:spMkLst>
            <pc:docMk/>
            <pc:sldMk cId="3569875064" sldId="365"/>
            <ac:spMk id="64" creationId="{D1A4588A-55D5-49B8-BE41-54ACDCFF2C17}"/>
          </ac:spMkLst>
        </pc:spChg>
        <pc:spChg chg="add">
          <ac:chgData name="Yermagambetova, Aigul" userId="55759ff4-2a3d-4e49-b7d6-452a4fe21a19" providerId="ADAL" clId="{CEF6474C-DE8A-46F2-A5E7-3C4693E3FFEA}" dt="2024-01-26T02:31:52.083" v="627" actId="26606"/>
          <ac:spMkLst>
            <pc:docMk/>
            <pc:sldMk cId="3569875064" sldId="365"/>
            <ac:spMk id="66" creationId="{F97E7EA2-EDCD-47E9-81BC-415C606D1B58}"/>
          </ac:spMkLst>
        </pc:spChg>
        <pc:picChg chg="del">
          <ac:chgData name="Yermagambetova, Aigul" userId="55759ff4-2a3d-4e49-b7d6-452a4fe21a19" providerId="ADAL" clId="{CEF6474C-DE8A-46F2-A5E7-3C4693E3FFEA}" dt="2024-01-26T02:31:46.878" v="624" actId="478"/>
          <ac:picMkLst>
            <pc:docMk/>
            <pc:sldMk cId="3569875064" sldId="365"/>
            <ac:picMk id="8" creationId="{9D691B88-B10D-110E-B225-669A7EE676EC}"/>
          </ac:picMkLst>
        </pc:picChg>
        <pc:picChg chg="add mod ord">
          <ac:chgData name="Yermagambetova, Aigul" userId="55759ff4-2a3d-4e49-b7d6-452a4fe21a19" providerId="ADAL" clId="{CEF6474C-DE8A-46F2-A5E7-3C4693E3FFEA}" dt="2024-01-26T02:31:52.083" v="627" actId="26606"/>
          <ac:picMkLst>
            <pc:docMk/>
            <pc:sldMk cId="3569875064" sldId="365"/>
            <ac:picMk id="9" creationId="{B63B0F50-3594-0EA2-001D-E3BE39D48088}"/>
          </ac:picMkLst>
        </pc:picChg>
      </pc:sldChg>
      <pc:sldChg chg="addSp delSp modSp add del mod">
        <pc:chgData name="Yermagambetova, Aigul" userId="55759ff4-2a3d-4e49-b7d6-452a4fe21a19" providerId="ADAL" clId="{CEF6474C-DE8A-46F2-A5E7-3C4693E3FFEA}" dt="2024-02-05T13:59:12.048" v="1205" actId="47"/>
        <pc:sldMkLst>
          <pc:docMk/>
          <pc:sldMk cId="3850525276" sldId="366"/>
        </pc:sldMkLst>
        <pc:spChg chg="mod">
          <ac:chgData name="Yermagambetova, Aigul" userId="55759ff4-2a3d-4e49-b7d6-452a4fe21a19" providerId="ADAL" clId="{CEF6474C-DE8A-46F2-A5E7-3C4693E3FFEA}" dt="2024-01-26T02:33:42.876" v="680" actId="26606"/>
          <ac:spMkLst>
            <pc:docMk/>
            <pc:sldMk cId="3850525276" sldId="366"/>
            <ac:spMk id="2" creationId="{A9501C14-7F4D-4D43-AB31-14E1B4AA1C63}"/>
          </ac:spMkLst>
        </pc:spChg>
        <pc:spChg chg="mod">
          <ac:chgData name="Yermagambetova, Aigul" userId="55759ff4-2a3d-4e49-b7d6-452a4fe21a19" providerId="ADAL" clId="{CEF6474C-DE8A-46F2-A5E7-3C4693E3FFEA}" dt="2024-01-26T02:33:55.822" v="698" actId="20577"/>
          <ac:spMkLst>
            <pc:docMk/>
            <pc:sldMk cId="3850525276" sldId="366"/>
            <ac:spMk id="3" creationId="{04141C1E-7FB9-4FD0-9195-B9ADFD18ADC1}"/>
          </ac:spMkLst>
        </pc:spChg>
        <pc:spChg chg="mod ord">
          <ac:chgData name="Yermagambetova, Aigul" userId="55759ff4-2a3d-4e49-b7d6-452a4fe21a19" providerId="ADAL" clId="{CEF6474C-DE8A-46F2-A5E7-3C4693E3FFEA}" dt="2024-01-26T02:33:42.876" v="680" actId="26606"/>
          <ac:spMkLst>
            <pc:docMk/>
            <pc:sldMk cId="3850525276" sldId="366"/>
            <ac:spMk id="4" creationId="{30C59246-61F9-4344-994B-CAC75B954C24}"/>
          </ac:spMkLst>
        </pc:spChg>
        <pc:spChg chg="add del mod">
          <ac:chgData name="Yermagambetova, Aigul" userId="55759ff4-2a3d-4e49-b7d6-452a4fe21a19" providerId="ADAL" clId="{CEF6474C-DE8A-46F2-A5E7-3C4693E3FFEA}" dt="2024-01-26T02:33:38.541" v="678" actId="478"/>
          <ac:spMkLst>
            <pc:docMk/>
            <pc:sldMk cId="3850525276" sldId="366"/>
            <ac:spMk id="6" creationId="{EE9A19A5-E470-8862-F1EA-1F18C626C752}"/>
          </ac:spMkLst>
        </pc:spChg>
        <pc:spChg chg="del">
          <ac:chgData name="Yermagambetova, Aigul" userId="55759ff4-2a3d-4e49-b7d6-452a4fe21a19" providerId="ADAL" clId="{CEF6474C-DE8A-46F2-A5E7-3C4693E3FFEA}" dt="2024-01-26T02:33:42.876" v="680" actId="26606"/>
          <ac:spMkLst>
            <pc:docMk/>
            <pc:sldMk cId="3850525276" sldId="366"/>
            <ac:spMk id="58" creationId="{2D6FBB9D-1CAA-4D05-AB33-BABDFE17B843}"/>
          </ac:spMkLst>
        </pc:spChg>
        <pc:spChg chg="del">
          <ac:chgData name="Yermagambetova, Aigul" userId="55759ff4-2a3d-4e49-b7d6-452a4fe21a19" providerId="ADAL" clId="{CEF6474C-DE8A-46F2-A5E7-3C4693E3FFEA}" dt="2024-01-26T02:33:42.876" v="680" actId="26606"/>
          <ac:spMkLst>
            <pc:docMk/>
            <pc:sldMk cId="3850525276" sldId="366"/>
            <ac:spMk id="60" creationId="{04727B71-B4B6-4823-80A1-68C40B475118}"/>
          </ac:spMkLst>
        </pc:spChg>
        <pc:spChg chg="del">
          <ac:chgData name="Yermagambetova, Aigul" userId="55759ff4-2a3d-4e49-b7d6-452a4fe21a19" providerId="ADAL" clId="{CEF6474C-DE8A-46F2-A5E7-3C4693E3FFEA}" dt="2024-01-26T02:33:42.876" v="680" actId="26606"/>
          <ac:spMkLst>
            <pc:docMk/>
            <pc:sldMk cId="3850525276" sldId="366"/>
            <ac:spMk id="62" creationId="{79A6DB05-9FB5-4B07-8675-74C23D4FD89D}"/>
          </ac:spMkLst>
        </pc:spChg>
        <pc:spChg chg="del">
          <ac:chgData name="Yermagambetova, Aigul" userId="55759ff4-2a3d-4e49-b7d6-452a4fe21a19" providerId="ADAL" clId="{CEF6474C-DE8A-46F2-A5E7-3C4693E3FFEA}" dt="2024-01-26T02:33:42.876" v="680" actId="26606"/>
          <ac:spMkLst>
            <pc:docMk/>
            <pc:sldMk cId="3850525276" sldId="366"/>
            <ac:spMk id="64" creationId="{D1A4588A-55D5-49B8-BE41-54ACDCFF2C17}"/>
          </ac:spMkLst>
        </pc:spChg>
        <pc:spChg chg="del">
          <ac:chgData name="Yermagambetova, Aigul" userId="55759ff4-2a3d-4e49-b7d6-452a4fe21a19" providerId="ADAL" clId="{CEF6474C-DE8A-46F2-A5E7-3C4693E3FFEA}" dt="2024-01-26T02:33:42.876" v="680" actId="26606"/>
          <ac:spMkLst>
            <pc:docMk/>
            <pc:sldMk cId="3850525276" sldId="366"/>
            <ac:spMk id="66" creationId="{F97E7EA2-EDCD-47E9-81BC-415C606D1B58}"/>
          </ac:spMkLst>
        </pc:spChg>
        <pc:spChg chg="add">
          <ac:chgData name="Yermagambetova, Aigul" userId="55759ff4-2a3d-4e49-b7d6-452a4fe21a19" providerId="ADAL" clId="{CEF6474C-DE8A-46F2-A5E7-3C4693E3FFEA}" dt="2024-01-26T02:33:42.876" v="680" actId="26606"/>
          <ac:spMkLst>
            <pc:docMk/>
            <pc:sldMk cId="3850525276" sldId="366"/>
            <ac:spMk id="71" creationId="{2D6FBB9D-1CAA-4D05-AB33-BABDFE17B843}"/>
          </ac:spMkLst>
        </pc:spChg>
        <pc:spChg chg="add">
          <ac:chgData name="Yermagambetova, Aigul" userId="55759ff4-2a3d-4e49-b7d6-452a4fe21a19" providerId="ADAL" clId="{CEF6474C-DE8A-46F2-A5E7-3C4693E3FFEA}" dt="2024-01-26T02:33:42.876" v="680" actId="26606"/>
          <ac:spMkLst>
            <pc:docMk/>
            <pc:sldMk cId="3850525276" sldId="366"/>
            <ac:spMk id="73" creationId="{04727B71-B4B6-4823-80A1-68C40B475118}"/>
          </ac:spMkLst>
        </pc:spChg>
        <pc:spChg chg="add">
          <ac:chgData name="Yermagambetova, Aigul" userId="55759ff4-2a3d-4e49-b7d6-452a4fe21a19" providerId="ADAL" clId="{CEF6474C-DE8A-46F2-A5E7-3C4693E3FFEA}" dt="2024-01-26T02:33:42.876" v="680" actId="26606"/>
          <ac:spMkLst>
            <pc:docMk/>
            <pc:sldMk cId="3850525276" sldId="366"/>
            <ac:spMk id="75" creationId="{79A6DB05-9FB5-4B07-8675-74C23D4FD89D}"/>
          </ac:spMkLst>
        </pc:spChg>
        <pc:spChg chg="add">
          <ac:chgData name="Yermagambetova, Aigul" userId="55759ff4-2a3d-4e49-b7d6-452a4fe21a19" providerId="ADAL" clId="{CEF6474C-DE8A-46F2-A5E7-3C4693E3FFEA}" dt="2024-01-26T02:33:42.876" v="680" actId="26606"/>
          <ac:spMkLst>
            <pc:docMk/>
            <pc:sldMk cId="3850525276" sldId="366"/>
            <ac:spMk id="77" creationId="{2C9A9DA9-7DC8-488B-A882-123947B0F3D9}"/>
          </ac:spMkLst>
        </pc:spChg>
        <pc:spChg chg="add">
          <ac:chgData name="Yermagambetova, Aigul" userId="55759ff4-2a3d-4e49-b7d6-452a4fe21a19" providerId="ADAL" clId="{CEF6474C-DE8A-46F2-A5E7-3C4693E3FFEA}" dt="2024-01-26T02:33:42.876" v="680" actId="26606"/>
          <ac:spMkLst>
            <pc:docMk/>
            <pc:sldMk cId="3850525276" sldId="366"/>
            <ac:spMk id="79" creationId="{57F6BDD4-E066-4008-8011-6CC31AEB4556}"/>
          </ac:spMkLst>
        </pc:spChg>
        <pc:spChg chg="add">
          <ac:chgData name="Yermagambetova, Aigul" userId="55759ff4-2a3d-4e49-b7d6-452a4fe21a19" providerId="ADAL" clId="{CEF6474C-DE8A-46F2-A5E7-3C4693E3FFEA}" dt="2024-01-26T02:33:42.876" v="680" actId="26606"/>
          <ac:spMkLst>
            <pc:docMk/>
            <pc:sldMk cId="3850525276" sldId="366"/>
            <ac:spMk id="81" creationId="{2711A8FB-68FC-45FC-B01E-38F809E2D439}"/>
          </ac:spMkLst>
        </pc:spChg>
        <pc:spChg chg="add">
          <ac:chgData name="Yermagambetova, Aigul" userId="55759ff4-2a3d-4e49-b7d6-452a4fe21a19" providerId="ADAL" clId="{CEF6474C-DE8A-46F2-A5E7-3C4693E3FFEA}" dt="2024-01-26T02:33:42.876" v="680" actId="26606"/>
          <ac:spMkLst>
            <pc:docMk/>
            <pc:sldMk cId="3850525276" sldId="366"/>
            <ac:spMk id="83" creationId="{2A865FE3-5FC9-4049-87CF-30019C46C0F5}"/>
          </ac:spMkLst>
        </pc:spChg>
        <pc:picChg chg="add del mod">
          <ac:chgData name="Yermagambetova, Aigul" userId="55759ff4-2a3d-4e49-b7d6-452a4fe21a19" providerId="ADAL" clId="{CEF6474C-DE8A-46F2-A5E7-3C4693E3FFEA}" dt="2024-01-26T02:34:30.826" v="699" actId="478"/>
          <ac:picMkLst>
            <pc:docMk/>
            <pc:sldMk cId="3850525276" sldId="366"/>
            <ac:picMk id="8" creationId="{752B53AE-1B21-4F20-2642-B9C3BA781D99}"/>
          </ac:picMkLst>
        </pc:picChg>
        <pc:picChg chg="del">
          <ac:chgData name="Yermagambetova, Aigul" userId="55759ff4-2a3d-4e49-b7d6-452a4fe21a19" providerId="ADAL" clId="{CEF6474C-DE8A-46F2-A5E7-3C4693E3FFEA}" dt="2024-01-26T02:33:33.168" v="674" actId="478"/>
          <ac:picMkLst>
            <pc:docMk/>
            <pc:sldMk cId="3850525276" sldId="366"/>
            <ac:picMk id="9" creationId="{B63B0F50-3594-0EA2-001D-E3BE39D48088}"/>
          </ac:picMkLst>
        </pc:picChg>
        <pc:picChg chg="add mod">
          <ac:chgData name="Yermagambetova, Aigul" userId="55759ff4-2a3d-4e49-b7d6-452a4fe21a19" providerId="ADAL" clId="{CEF6474C-DE8A-46F2-A5E7-3C4693E3FFEA}" dt="2024-01-26T02:35:44.639" v="711" actId="1076"/>
          <ac:picMkLst>
            <pc:docMk/>
            <pc:sldMk cId="3850525276" sldId="366"/>
            <ac:picMk id="11" creationId="{34D3572D-0573-658C-0917-1E002F158033}"/>
          </ac:picMkLst>
        </pc:picChg>
        <pc:picChg chg="add mod">
          <ac:chgData name="Yermagambetova, Aigul" userId="55759ff4-2a3d-4e49-b7d6-452a4fe21a19" providerId="ADAL" clId="{CEF6474C-DE8A-46F2-A5E7-3C4693E3FFEA}" dt="2024-01-26T02:35:46.450" v="712" actId="1076"/>
          <ac:picMkLst>
            <pc:docMk/>
            <pc:sldMk cId="3850525276" sldId="366"/>
            <ac:picMk id="13" creationId="{1F4C466C-8BFA-F98F-32D9-F30514498BD4}"/>
          </ac:picMkLst>
        </pc:picChg>
      </pc:sldChg>
      <pc:sldChg chg="addSp delSp modSp add mod setBg">
        <pc:chgData name="Yermagambetova, Aigul" userId="55759ff4-2a3d-4e49-b7d6-452a4fe21a19" providerId="ADAL" clId="{CEF6474C-DE8A-46F2-A5E7-3C4693E3FFEA}" dt="2024-02-29T02:36:23.391" v="6699" actId="1076"/>
        <pc:sldMkLst>
          <pc:docMk/>
          <pc:sldMk cId="227932622" sldId="367"/>
        </pc:sldMkLst>
        <pc:spChg chg="del">
          <ac:chgData name="Yermagambetova, Aigul" userId="55759ff4-2a3d-4e49-b7d6-452a4fe21a19" providerId="ADAL" clId="{CEF6474C-DE8A-46F2-A5E7-3C4693E3FFEA}" dt="2024-02-29T02:21:14.262" v="6687" actId="478"/>
          <ac:spMkLst>
            <pc:docMk/>
            <pc:sldMk cId="227932622" sldId="367"/>
            <ac:spMk id="6" creationId="{1C7AC349-28FF-B5C6-1EE2-1C640656BCEE}"/>
          </ac:spMkLst>
        </pc:spChg>
        <pc:spChg chg="del">
          <ac:chgData name="Yermagambetova, Aigul" userId="55759ff4-2a3d-4e49-b7d6-452a4fe21a19" providerId="ADAL" clId="{CEF6474C-DE8A-46F2-A5E7-3C4693E3FFEA}" dt="2024-02-29T02:21:15.397" v="6688" actId="478"/>
          <ac:spMkLst>
            <pc:docMk/>
            <pc:sldMk cId="227932622" sldId="367"/>
            <ac:spMk id="8" creationId="{E1C60C09-D4A7-1E59-08C2-6766FA6B4ACC}"/>
          </ac:spMkLst>
        </pc:spChg>
        <pc:picChg chg="mod">
          <ac:chgData name="Yermagambetova, Aigul" userId="55759ff4-2a3d-4e49-b7d6-452a4fe21a19" providerId="ADAL" clId="{CEF6474C-DE8A-46F2-A5E7-3C4693E3FFEA}" dt="2024-02-29T02:36:23.391" v="6699" actId="1076"/>
          <ac:picMkLst>
            <pc:docMk/>
            <pc:sldMk cId="227932622" sldId="367"/>
            <ac:picMk id="5" creationId="{18587745-133C-0671-3565-C5809947FCE3}"/>
          </ac:picMkLst>
        </pc:picChg>
        <pc:picChg chg="add mod">
          <ac:chgData name="Yermagambetova, Aigul" userId="55759ff4-2a3d-4e49-b7d6-452a4fe21a19" providerId="ADAL" clId="{CEF6474C-DE8A-46F2-A5E7-3C4693E3FFEA}" dt="2024-02-29T02:36:20.445" v="6698" actId="1076"/>
          <ac:picMkLst>
            <pc:docMk/>
            <pc:sldMk cId="227932622" sldId="367"/>
            <ac:picMk id="9" creationId="{390DBECA-907A-0279-81A0-CA236872FF61}"/>
          </ac:picMkLst>
        </pc:picChg>
      </pc:sldChg>
      <pc:sldChg chg="addSp delSp modSp add del mod setBg">
        <pc:chgData name="Yermagambetova, Aigul" userId="55759ff4-2a3d-4e49-b7d6-452a4fe21a19" providerId="ADAL" clId="{CEF6474C-DE8A-46F2-A5E7-3C4693E3FFEA}" dt="2024-02-27T03:01:17.304" v="2466" actId="47"/>
        <pc:sldMkLst>
          <pc:docMk/>
          <pc:sldMk cId="663190469" sldId="368"/>
        </pc:sldMkLst>
        <pc:spChg chg="mod">
          <ac:chgData name="Yermagambetova, Aigul" userId="55759ff4-2a3d-4e49-b7d6-452a4fe21a19" providerId="ADAL" clId="{CEF6474C-DE8A-46F2-A5E7-3C4693E3FFEA}" dt="2024-02-23T03:15:01.797" v="2155" actId="20577"/>
          <ac:spMkLst>
            <pc:docMk/>
            <pc:sldMk cId="663190469" sldId="368"/>
            <ac:spMk id="2" creationId="{A9501C14-7F4D-4D43-AB31-14E1B4AA1C63}"/>
          </ac:spMkLst>
        </pc:spChg>
        <pc:spChg chg="mod">
          <ac:chgData name="Yermagambetova, Aigul" userId="55759ff4-2a3d-4e49-b7d6-452a4fe21a19" providerId="ADAL" clId="{CEF6474C-DE8A-46F2-A5E7-3C4693E3FFEA}" dt="2024-01-26T03:05:21.098" v="792" actId="26606"/>
          <ac:spMkLst>
            <pc:docMk/>
            <pc:sldMk cId="663190469" sldId="368"/>
            <ac:spMk id="3" creationId="{04141C1E-7FB9-4FD0-9195-B9ADFD18ADC1}"/>
          </ac:spMkLst>
        </pc:spChg>
        <pc:spChg chg="mod ord">
          <ac:chgData name="Yermagambetova, Aigul" userId="55759ff4-2a3d-4e49-b7d6-452a4fe21a19" providerId="ADAL" clId="{CEF6474C-DE8A-46F2-A5E7-3C4693E3FFEA}" dt="2024-01-26T03:05:21.098" v="792" actId="26606"/>
          <ac:spMkLst>
            <pc:docMk/>
            <pc:sldMk cId="663190469" sldId="368"/>
            <ac:spMk id="4" creationId="{30C59246-61F9-4344-994B-CAC75B954C24}"/>
          </ac:spMkLst>
        </pc:spChg>
        <pc:spChg chg="del">
          <ac:chgData name="Yermagambetova, Aigul" userId="55759ff4-2a3d-4e49-b7d6-452a4fe21a19" providerId="ADAL" clId="{CEF6474C-DE8A-46F2-A5E7-3C4693E3FFEA}" dt="2024-01-26T03:05:06.085" v="774" actId="22"/>
          <ac:spMkLst>
            <pc:docMk/>
            <pc:sldMk cId="663190469" sldId="368"/>
            <ac:spMk id="6" creationId="{1C7AC349-28FF-B5C6-1EE2-1C640656BCEE}"/>
          </ac:spMkLst>
        </pc:spChg>
        <pc:spChg chg="add del">
          <ac:chgData name="Yermagambetova, Aigul" userId="55759ff4-2a3d-4e49-b7d6-452a4fe21a19" providerId="ADAL" clId="{CEF6474C-DE8A-46F2-A5E7-3C4693E3FFEA}" dt="2024-01-26T03:05:21.098" v="792" actId="26606"/>
          <ac:spMkLst>
            <pc:docMk/>
            <pc:sldMk cId="663190469" sldId="368"/>
            <ac:spMk id="8" creationId="{E1C60C09-D4A7-1E59-08C2-6766FA6B4ACC}"/>
          </ac:spMkLst>
        </pc:spChg>
        <pc:spChg chg="add del">
          <ac:chgData name="Yermagambetova, Aigul" userId="55759ff4-2a3d-4e49-b7d6-452a4fe21a19" providerId="ADAL" clId="{CEF6474C-DE8A-46F2-A5E7-3C4693E3FFEA}" dt="2024-01-26T03:05:19.392" v="789" actId="26606"/>
          <ac:spMkLst>
            <pc:docMk/>
            <pc:sldMk cId="663190469" sldId="368"/>
            <ac:spMk id="13" creationId="{2D6FBB9D-1CAA-4D05-AB33-BABDFE17B843}"/>
          </ac:spMkLst>
        </pc:spChg>
        <pc:spChg chg="add del">
          <ac:chgData name="Yermagambetova, Aigul" userId="55759ff4-2a3d-4e49-b7d6-452a4fe21a19" providerId="ADAL" clId="{CEF6474C-DE8A-46F2-A5E7-3C4693E3FFEA}" dt="2024-01-26T03:05:19.392" v="789" actId="26606"/>
          <ac:spMkLst>
            <pc:docMk/>
            <pc:sldMk cId="663190469" sldId="368"/>
            <ac:spMk id="15" creationId="{04727B71-B4B6-4823-80A1-68C40B475118}"/>
          </ac:spMkLst>
        </pc:spChg>
        <pc:spChg chg="add del">
          <ac:chgData name="Yermagambetova, Aigul" userId="55759ff4-2a3d-4e49-b7d6-452a4fe21a19" providerId="ADAL" clId="{CEF6474C-DE8A-46F2-A5E7-3C4693E3FFEA}" dt="2024-01-26T03:05:19.392" v="789" actId="26606"/>
          <ac:spMkLst>
            <pc:docMk/>
            <pc:sldMk cId="663190469" sldId="368"/>
            <ac:spMk id="17" creationId="{79A6DB05-9FB5-4B07-8675-74C23D4FD89D}"/>
          </ac:spMkLst>
        </pc:spChg>
        <pc:spChg chg="add del">
          <ac:chgData name="Yermagambetova, Aigul" userId="55759ff4-2a3d-4e49-b7d6-452a4fe21a19" providerId="ADAL" clId="{CEF6474C-DE8A-46F2-A5E7-3C4693E3FFEA}" dt="2024-01-26T03:05:19.392" v="789" actId="26606"/>
          <ac:spMkLst>
            <pc:docMk/>
            <pc:sldMk cId="663190469" sldId="368"/>
            <ac:spMk id="19" creationId="{9AA72BD9-2C5A-4EDC-931F-5AA08EACA0F3}"/>
          </ac:spMkLst>
        </pc:spChg>
        <pc:spChg chg="add del">
          <ac:chgData name="Yermagambetova, Aigul" userId="55759ff4-2a3d-4e49-b7d6-452a4fe21a19" providerId="ADAL" clId="{CEF6474C-DE8A-46F2-A5E7-3C4693E3FFEA}" dt="2024-01-26T03:05:19.392" v="789" actId="26606"/>
          <ac:spMkLst>
            <pc:docMk/>
            <pc:sldMk cId="663190469" sldId="368"/>
            <ac:spMk id="21" creationId="{8A6DB0E6-E65F-4229-A5A0-2500203B6CC3}"/>
          </ac:spMkLst>
        </pc:spChg>
        <pc:spChg chg="add del">
          <ac:chgData name="Yermagambetova, Aigul" userId="55759ff4-2a3d-4e49-b7d6-452a4fe21a19" providerId="ADAL" clId="{CEF6474C-DE8A-46F2-A5E7-3C4693E3FFEA}" dt="2024-01-26T03:05:19.392" v="789" actId="26606"/>
          <ac:spMkLst>
            <pc:docMk/>
            <pc:sldMk cId="663190469" sldId="368"/>
            <ac:spMk id="23" creationId="{55D4142C-5077-457F-A6AD-3FECFDB39685}"/>
          </ac:spMkLst>
        </pc:spChg>
        <pc:spChg chg="add del">
          <ac:chgData name="Yermagambetova, Aigul" userId="55759ff4-2a3d-4e49-b7d6-452a4fe21a19" providerId="ADAL" clId="{CEF6474C-DE8A-46F2-A5E7-3C4693E3FFEA}" dt="2024-01-26T03:05:19.392" v="789" actId="26606"/>
          <ac:spMkLst>
            <pc:docMk/>
            <pc:sldMk cId="663190469" sldId="368"/>
            <ac:spMk id="25" creationId="{7A5F0580-5EE9-419F-96EE-B6529EF6E7D0}"/>
          </ac:spMkLst>
        </pc:spChg>
        <pc:spChg chg="add del">
          <ac:chgData name="Yermagambetova, Aigul" userId="55759ff4-2a3d-4e49-b7d6-452a4fe21a19" providerId="ADAL" clId="{CEF6474C-DE8A-46F2-A5E7-3C4693E3FFEA}" dt="2024-01-26T03:05:21.085" v="791" actId="26606"/>
          <ac:spMkLst>
            <pc:docMk/>
            <pc:sldMk cId="663190469" sldId="368"/>
            <ac:spMk id="27" creationId="{2D6FBB9D-1CAA-4D05-AB33-BABDFE17B843}"/>
          </ac:spMkLst>
        </pc:spChg>
        <pc:spChg chg="add del">
          <ac:chgData name="Yermagambetova, Aigul" userId="55759ff4-2a3d-4e49-b7d6-452a4fe21a19" providerId="ADAL" clId="{CEF6474C-DE8A-46F2-A5E7-3C4693E3FFEA}" dt="2024-01-26T03:05:21.085" v="791" actId="26606"/>
          <ac:spMkLst>
            <pc:docMk/>
            <pc:sldMk cId="663190469" sldId="368"/>
            <ac:spMk id="28" creationId="{04727B71-B4B6-4823-80A1-68C40B475118}"/>
          </ac:spMkLst>
        </pc:spChg>
        <pc:spChg chg="add del">
          <ac:chgData name="Yermagambetova, Aigul" userId="55759ff4-2a3d-4e49-b7d6-452a4fe21a19" providerId="ADAL" clId="{CEF6474C-DE8A-46F2-A5E7-3C4693E3FFEA}" dt="2024-01-26T03:05:21.085" v="791" actId="26606"/>
          <ac:spMkLst>
            <pc:docMk/>
            <pc:sldMk cId="663190469" sldId="368"/>
            <ac:spMk id="29" creationId="{79A6DB05-9FB5-4B07-8675-74C23D4FD89D}"/>
          </ac:spMkLst>
        </pc:spChg>
        <pc:spChg chg="add del">
          <ac:chgData name="Yermagambetova, Aigul" userId="55759ff4-2a3d-4e49-b7d6-452a4fe21a19" providerId="ADAL" clId="{CEF6474C-DE8A-46F2-A5E7-3C4693E3FFEA}" dt="2024-01-26T03:05:21.085" v="791" actId="26606"/>
          <ac:spMkLst>
            <pc:docMk/>
            <pc:sldMk cId="663190469" sldId="368"/>
            <ac:spMk id="30" creationId="{1ECAB1E8-8195-4748-BE71-FF806D86892E}"/>
          </ac:spMkLst>
        </pc:spChg>
        <pc:spChg chg="add del">
          <ac:chgData name="Yermagambetova, Aigul" userId="55759ff4-2a3d-4e49-b7d6-452a4fe21a19" providerId="ADAL" clId="{CEF6474C-DE8A-46F2-A5E7-3C4693E3FFEA}" dt="2024-01-26T03:05:21.085" v="791" actId="26606"/>
          <ac:spMkLst>
            <pc:docMk/>
            <pc:sldMk cId="663190469" sldId="368"/>
            <ac:spMk id="31" creationId="{57F6BDD4-E066-4008-8011-6CC31AEB4556}"/>
          </ac:spMkLst>
        </pc:spChg>
        <pc:spChg chg="add del">
          <ac:chgData name="Yermagambetova, Aigul" userId="55759ff4-2a3d-4e49-b7d6-452a4fe21a19" providerId="ADAL" clId="{CEF6474C-DE8A-46F2-A5E7-3C4693E3FFEA}" dt="2024-01-26T03:05:21.085" v="791" actId="26606"/>
          <ac:spMkLst>
            <pc:docMk/>
            <pc:sldMk cId="663190469" sldId="368"/>
            <ac:spMk id="32" creationId="{2711A8FB-68FC-45FC-B01E-38F809E2D439}"/>
          </ac:spMkLst>
        </pc:spChg>
        <pc:spChg chg="add del">
          <ac:chgData name="Yermagambetova, Aigul" userId="55759ff4-2a3d-4e49-b7d6-452a4fe21a19" providerId="ADAL" clId="{CEF6474C-DE8A-46F2-A5E7-3C4693E3FFEA}" dt="2024-01-26T03:05:21.085" v="791" actId="26606"/>
          <ac:spMkLst>
            <pc:docMk/>
            <pc:sldMk cId="663190469" sldId="368"/>
            <ac:spMk id="33" creationId="{2A865FE3-5FC9-4049-87CF-30019C46C0F5}"/>
          </ac:spMkLst>
        </pc:spChg>
        <pc:spChg chg="add">
          <ac:chgData name="Yermagambetova, Aigul" userId="55759ff4-2a3d-4e49-b7d6-452a4fe21a19" providerId="ADAL" clId="{CEF6474C-DE8A-46F2-A5E7-3C4693E3FFEA}" dt="2024-01-26T03:05:21.098" v="792" actId="26606"/>
          <ac:spMkLst>
            <pc:docMk/>
            <pc:sldMk cId="663190469" sldId="368"/>
            <ac:spMk id="35" creationId="{2D6FBB9D-1CAA-4D05-AB33-BABDFE17B843}"/>
          </ac:spMkLst>
        </pc:spChg>
        <pc:spChg chg="add">
          <ac:chgData name="Yermagambetova, Aigul" userId="55759ff4-2a3d-4e49-b7d6-452a4fe21a19" providerId="ADAL" clId="{CEF6474C-DE8A-46F2-A5E7-3C4693E3FFEA}" dt="2024-01-26T03:05:21.098" v="792" actId="26606"/>
          <ac:spMkLst>
            <pc:docMk/>
            <pc:sldMk cId="663190469" sldId="368"/>
            <ac:spMk id="36" creationId="{04727B71-B4B6-4823-80A1-68C40B475118}"/>
          </ac:spMkLst>
        </pc:spChg>
        <pc:spChg chg="add">
          <ac:chgData name="Yermagambetova, Aigul" userId="55759ff4-2a3d-4e49-b7d6-452a4fe21a19" providerId="ADAL" clId="{CEF6474C-DE8A-46F2-A5E7-3C4693E3FFEA}" dt="2024-01-26T03:05:21.098" v="792" actId="26606"/>
          <ac:spMkLst>
            <pc:docMk/>
            <pc:sldMk cId="663190469" sldId="368"/>
            <ac:spMk id="37" creationId="{79A6DB05-9FB5-4B07-8675-74C23D4FD89D}"/>
          </ac:spMkLst>
        </pc:spChg>
        <pc:spChg chg="add">
          <ac:chgData name="Yermagambetova, Aigul" userId="55759ff4-2a3d-4e49-b7d6-452a4fe21a19" providerId="ADAL" clId="{CEF6474C-DE8A-46F2-A5E7-3C4693E3FFEA}" dt="2024-01-26T03:05:21.098" v="792" actId="26606"/>
          <ac:spMkLst>
            <pc:docMk/>
            <pc:sldMk cId="663190469" sldId="368"/>
            <ac:spMk id="38" creationId="{5DF40726-9B19-4165-9C26-757D16E19E23}"/>
          </ac:spMkLst>
        </pc:spChg>
        <pc:spChg chg="add">
          <ac:chgData name="Yermagambetova, Aigul" userId="55759ff4-2a3d-4e49-b7d6-452a4fe21a19" providerId="ADAL" clId="{CEF6474C-DE8A-46F2-A5E7-3C4693E3FFEA}" dt="2024-01-26T03:05:21.098" v="792" actId="26606"/>
          <ac:spMkLst>
            <pc:docMk/>
            <pc:sldMk cId="663190469" sldId="368"/>
            <ac:spMk id="39" creationId="{2089CB41-F399-4AEB-980C-5BFB1049CBED}"/>
          </ac:spMkLst>
        </pc:spChg>
        <pc:spChg chg="add">
          <ac:chgData name="Yermagambetova, Aigul" userId="55759ff4-2a3d-4e49-b7d6-452a4fe21a19" providerId="ADAL" clId="{CEF6474C-DE8A-46F2-A5E7-3C4693E3FFEA}" dt="2024-01-26T03:05:21.098" v="792" actId="26606"/>
          <ac:spMkLst>
            <pc:docMk/>
            <pc:sldMk cId="663190469" sldId="368"/>
            <ac:spMk id="40" creationId="{1BFC967B-3DD6-463D-9DB9-6E4419AE0DAA}"/>
          </ac:spMkLst>
        </pc:spChg>
        <pc:picChg chg="add mod ord">
          <ac:chgData name="Yermagambetova, Aigul" userId="55759ff4-2a3d-4e49-b7d6-452a4fe21a19" providerId="ADAL" clId="{CEF6474C-DE8A-46F2-A5E7-3C4693E3FFEA}" dt="2024-01-26T03:05:21.098" v="792" actId="26606"/>
          <ac:picMkLst>
            <pc:docMk/>
            <pc:sldMk cId="663190469" sldId="368"/>
            <ac:picMk id="7" creationId="{03049736-BD04-7878-852F-8A9613D73BC0}"/>
          </ac:picMkLst>
        </pc:picChg>
      </pc:sldChg>
      <pc:sldChg chg="addSp delSp modSp add del mod ord setBg">
        <pc:chgData name="Yermagambetova, Aigul" userId="55759ff4-2a3d-4e49-b7d6-452a4fe21a19" providerId="ADAL" clId="{CEF6474C-DE8A-46F2-A5E7-3C4693E3FFEA}" dt="2024-02-11T22:49:32.362" v="1464" actId="47"/>
        <pc:sldMkLst>
          <pc:docMk/>
          <pc:sldMk cId="1066141459" sldId="369"/>
        </pc:sldMkLst>
        <pc:spChg chg="del mod">
          <ac:chgData name="Yermagambetova, Aigul" userId="55759ff4-2a3d-4e49-b7d6-452a4fe21a19" providerId="ADAL" clId="{CEF6474C-DE8A-46F2-A5E7-3C4693E3FFEA}" dt="2024-02-11T22:45:31.977" v="1441" actId="478"/>
          <ac:spMkLst>
            <pc:docMk/>
            <pc:sldMk cId="1066141459" sldId="369"/>
            <ac:spMk id="2" creationId="{A9501C14-7F4D-4D43-AB31-14E1B4AA1C63}"/>
          </ac:spMkLst>
        </pc:spChg>
        <pc:spChg chg="del mod">
          <ac:chgData name="Yermagambetova, Aigul" userId="55759ff4-2a3d-4e49-b7d6-452a4fe21a19" providerId="ADAL" clId="{CEF6474C-DE8A-46F2-A5E7-3C4693E3FFEA}" dt="2024-02-11T22:45:28.053" v="1437" actId="478"/>
          <ac:spMkLst>
            <pc:docMk/>
            <pc:sldMk cId="1066141459" sldId="369"/>
            <ac:spMk id="3" creationId="{04141C1E-7FB9-4FD0-9195-B9ADFD18ADC1}"/>
          </ac:spMkLst>
        </pc:spChg>
        <pc:spChg chg="mod ord">
          <ac:chgData name="Yermagambetova, Aigul" userId="55759ff4-2a3d-4e49-b7d6-452a4fe21a19" providerId="ADAL" clId="{CEF6474C-DE8A-46F2-A5E7-3C4693E3FFEA}" dt="2024-02-11T22:49:15.090" v="1460" actId="26606"/>
          <ac:spMkLst>
            <pc:docMk/>
            <pc:sldMk cId="1066141459" sldId="369"/>
            <ac:spMk id="4" creationId="{30C59246-61F9-4344-994B-CAC75B954C24}"/>
          </ac:spMkLst>
        </pc:spChg>
        <pc:spChg chg="del">
          <ac:chgData name="Yermagambetova, Aigul" userId="55759ff4-2a3d-4e49-b7d6-452a4fe21a19" providerId="ADAL" clId="{CEF6474C-DE8A-46F2-A5E7-3C4693E3FFEA}" dt="2024-02-11T22:45:29.237" v="1438" actId="478"/>
          <ac:spMkLst>
            <pc:docMk/>
            <pc:sldMk cId="1066141459" sldId="369"/>
            <ac:spMk id="6" creationId="{1C7AC349-28FF-B5C6-1EE2-1C640656BCEE}"/>
          </ac:spMkLst>
        </pc:spChg>
        <pc:spChg chg="add del mod">
          <ac:chgData name="Yermagambetova, Aigul" userId="55759ff4-2a3d-4e49-b7d6-452a4fe21a19" providerId="ADAL" clId="{CEF6474C-DE8A-46F2-A5E7-3C4693E3FFEA}" dt="2024-02-11T22:45:30.726" v="1440" actId="478"/>
          <ac:spMkLst>
            <pc:docMk/>
            <pc:sldMk cId="1066141459" sldId="369"/>
            <ac:spMk id="7" creationId="{D5CA00E7-509F-2A28-9DF3-42CF4AEF53AD}"/>
          </ac:spMkLst>
        </pc:spChg>
        <pc:spChg chg="del">
          <ac:chgData name="Yermagambetova, Aigul" userId="55759ff4-2a3d-4e49-b7d6-452a4fe21a19" providerId="ADAL" clId="{CEF6474C-DE8A-46F2-A5E7-3C4693E3FFEA}" dt="2024-02-11T22:45:29.949" v="1439" actId="478"/>
          <ac:spMkLst>
            <pc:docMk/>
            <pc:sldMk cId="1066141459" sldId="369"/>
            <ac:spMk id="8" creationId="{E1C60C09-D4A7-1E59-08C2-6766FA6B4ACC}"/>
          </ac:spMkLst>
        </pc:spChg>
        <pc:spChg chg="add del">
          <ac:chgData name="Yermagambetova, Aigul" userId="55759ff4-2a3d-4e49-b7d6-452a4fe21a19" providerId="ADAL" clId="{CEF6474C-DE8A-46F2-A5E7-3C4693E3FFEA}" dt="2024-02-11T22:45:50.399" v="1443" actId="478"/>
          <ac:spMkLst>
            <pc:docMk/>
            <pc:sldMk cId="1066141459" sldId="369"/>
            <ac:spMk id="10" creationId="{48412BDD-9173-F7F5-942F-F5716422547C}"/>
          </ac:spMkLst>
        </pc:spChg>
        <pc:spChg chg="add del">
          <ac:chgData name="Yermagambetova, Aigul" userId="55759ff4-2a3d-4e49-b7d6-452a4fe21a19" providerId="ADAL" clId="{CEF6474C-DE8A-46F2-A5E7-3C4693E3FFEA}" dt="2024-02-11T22:45:58.340" v="1445" actId="22"/>
          <ac:spMkLst>
            <pc:docMk/>
            <pc:sldMk cId="1066141459" sldId="369"/>
            <ac:spMk id="12" creationId="{6EEFB528-61AB-7A98-88B2-550CB31F639C}"/>
          </ac:spMkLst>
        </pc:spChg>
        <pc:spChg chg="add del">
          <ac:chgData name="Yermagambetova, Aigul" userId="55759ff4-2a3d-4e49-b7d6-452a4fe21a19" providerId="ADAL" clId="{CEF6474C-DE8A-46F2-A5E7-3C4693E3FFEA}" dt="2024-02-11T22:46:30.757" v="1449" actId="26606"/>
          <ac:spMkLst>
            <pc:docMk/>
            <pc:sldMk cId="1066141459" sldId="369"/>
            <ac:spMk id="19" creationId="{C83A5C14-ED91-4CD1-809E-D29FF97C9AF5}"/>
          </ac:spMkLst>
        </pc:spChg>
        <pc:spChg chg="add del">
          <ac:chgData name="Yermagambetova, Aigul" userId="55759ff4-2a3d-4e49-b7d6-452a4fe21a19" providerId="ADAL" clId="{CEF6474C-DE8A-46F2-A5E7-3C4693E3FFEA}" dt="2024-02-11T22:46:30.757" v="1449" actId="26606"/>
          <ac:spMkLst>
            <pc:docMk/>
            <pc:sldMk cId="1066141459" sldId="369"/>
            <ac:spMk id="21" creationId="{56065185-5C34-4F86-AA96-AA4D065B0EF4}"/>
          </ac:spMkLst>
        </pc:spChg>
        <pc:spChg chg="add del">
          <ac:chgData name="Yermagambetova, Aigul" userId="55759ff4-2a3d-4e49-b7d6-452a4fe21a19" providerId="ADAL" clId="{CEF6474C-DE8A-46F2-A5E7-3C4693E3FFEA}" dt="2024-02-11T22:46:32.191" v="1451" actId="26606"/>
          <ac:spMkLst>
            <pc:docMk/>
            <pc:sldMk cId="1066141459" sldId="369"/>
            <ac:spMk id="23" creationId="{A77B63F8-D1F3-4D40-B2D4-779BAE82BE6D}"/>
          </ac:spMkLst>
        </pc:spChg>
        <pc:spChg chg="add del">
          <ac:chgData name="Yermagambetova, Aigul" userId="55759ff4-2a3d-4e49-b7d6-452a4fe21a19" providerId="ADAL" clId="{CEF6474C-DE8A-46F2-A5E7-3C4693E3FFEA}" dt="2024-02-11T22:46:32.191" v="1451" actId="26606"/>
          <ac:spMkLst>
            <pc:docMk/>
            <pc:sldMk cId="1066141459" sldId="369"/>
            <ac:spMk id="24" creationId="{4E53A02A-0A33-40D9-A04E-36FA92BFD8A3}"/>
          </ac:spMkLst>
        </pc:spChg>
        <pc:spChg chg="add del">
          <ac:chgData name="Yermagambetova, Aigul" userId="55759ff4-2a3d-4e49-b7d6-452a4fe21a19" providerId="ADAL" clId="{CEF6474C-DE8A-46F2-A5E7-3C4693E3FFEA}" dt="2024-02-11T22:46:32.191" v="1451" actId="26606"/>
          <ac:spMkLst>
            <pc:docMk/>
            <pc:sldMk cId="1066141459" sldId="369"/>
            <ac:spMk id="25" creationId="{216DD803-634F-4EF2-A1E7-B1911DEE9D0B}"/>
          </ac:spMkLst>
        </pc:spChg>
        <pc:spChg chg="add del">
          <ac:chgData name="Yermagambetova, Aigul" userId="55759ff4-2a3d-4e49-b7d6-452a4fe21a19" providerId="ADAL" clId="{CEF6474C-DE8A-46F2-A5E7-3C4693E3FFEA}" dt="2024-02-11T22:49:15.090" v="1460" actId="26606"/>
          <ac:spMkLst>
            <pc:docMk/>
            <pc:sldMk cId="1066141459" sldId="369"/>
            <ac:spMk id="27" creationId="{C83A5C14-ED91-4CD1-809E-D29FF97C9AF5}"/>
          </ac:spMkLst>
        </pc:spChg>
        <pc:spChg chg="add del">
          <ac:chgData name="Yermagambetova, Aigul" userId="55759ff4-2a3d-4e49-b7d6-452a4fe21a19" providerId="ADAL" clId="{CEF6474C-DE8A-46F2-A5E7-3C4693E3FFEA}" dt="2024-02-11T22:49:15.090" v="1460" actId="26606"/>
          <ac:spMkLst>
            <pc:docMk/>
            <pc:sldMk cId="1066141459" sldId="369"/>
            <ac:spMk id="28" creationId="{56065185-5C34-4F86-AA96-AA4D065B0EF4}"/>
          </ac:spMkLst>
        </pc:spChg>
        <pc:spChg chg="add del">
          <ac:chgData name="Yermagambetova, Aigul" userId="55759ff4-2a3d-4e49-b7d6-452a4fe21a19" providerId="ADAL" clId="{CEF6474C-DE8A-46F2-A5E7-3C4693E3FFEA}" dt="2024-02-11T22:49:12.644" v="1457" actId="26606"/>
          <ac:spMkLst>
            <pc:docMk/>
            <pc:sldMk cId="1066141459" sldId="369"/>
            <ac:spMk id="33" creationId="{E8692C0E-60E1-439F-A1D6-F1CABA5F9653}"/>
          </ac:spMkLst>
        </pc:spChg>
        <pc:spChg chg="add del">
          <ac:chgData name="Yermagambetova, Aigul" userId="55759ff4-2a3d-4e49-b7d6-452a4fe21a19" providerId="ADAL" clId="{CEF6474C-DE8A-46F2-A5E7-3C4693E3FFEA}" dt="2024-02-11T22:49:12.644" v="1457" actId="26606"/>
          <ac:spMkLst>
            <pc:docMk/>
            <pc:sldMk cId="1066141459" sldId="369"/>
            <ac:spMk id="35" creationId="{11DC99DB-7E80-4D1E-9069-4489287AE7A6}"/>
          </ac:spMkLst>
        </pc:spChg>
        <pc:spChg chg="add del">
          <ac:chgData name="Yermagambetova, Aigul" userId="55759ff4-2a3d-4e49-b7d6-452a4fe21a19" providerId="ADAL" clId="{CEF6474C-DE8A-46F2-A5E7-3C4693E3FFEA}" dt="2024-02-11T22:49:12.644" v="1457" actId="26606"/>
          <ac:spMkLst>
            <pc:docMk/>
            <pc:sldMk cId="1066141459" sldId="369"/>
            <ac:spMk id="37" creationId="{E1B0B4C7-ED1F-47FB-AA86-5C0CF97DC40A}"/>
          </ac:spMkLst>
        </pc:spChg>
        <pc:spChg chg="add del">
          <ac:chgData name="Yermagambetova, Aigul" userId="55759ff4-2a3d-4e49-b7d6-452a4fe21a19" providerId="ADAL" clId="{CEF6474C-DE8A-46F2-A5E7-3C4693E3FFEA}" dt="2024-02-11T22:49:15.085" v="1459" actId="26606"/>
          <ac:spMkLst>
            <pc:docMk/>
            <pc:sldMk cId="1066141459" sldId="369"/>
            <ac:spMk id="39" creationId="{1B0549EF-E3A5-48D7-9134-A4E08C0EF1E8}"/>
          </ac:spMkLst>
        </pc:spChg>
        <pc:spChg chg="add del">
          <ac:chgData name="Yermagambetova, Aigul" userId="55759ff4-2a3d-4e49-b7d6-452a4fe21a19" providerId="ADAL" clId="{CEF6474C-DE8A-46F2-A5E7-3C4693E3FFEA}" dt="2024-02-11T22:49:15.085" v="1459" actId="26606"/>
          <ac:spMkLst>
            <pc:docMk/>
            <pc:sldMk cId="1066141459" sldId="369"/>
            <ac:spMk id="40" creationId="{216DD803-634F-4EF2-A1E7-B1911DEE9D0B}"/>
          </ac:spMkLst>
        </pc:spChg>
        <pc:spChg chg="add del">
          <ac:chgData name="Yermagambetova, Aigul" userId="55759ff4-2a3d-4e49-b7d6-452a4fe21a19" providerId="ADAL" clId="{CEF6474C-DE8A-46F2-A5E7-3C4693E3FFEA}" dt="2024-02-11T22:49:15.085" v="1459" actId="26606"/>
          <ac:spMkLst>
            <pc:docMk/>
            <pc:sldMk cId="1066141459" sldId="369"/>
            <ac:spMk id="41" creationId="{A77B63F8-D1F3-4D40-B2D4-779BAE82BE6D}"/>
          </ac:spMkLst>
        </pc:spChg>
        <pc:spChg chg="add">
          <ac:chgData name="Yermagambetova, Aigul" userId="55759ff4-2a3d-4e49-b7d6-452a4fe21a19" providerId="ADAL" clId="{CEF6474C-DE8A-46F2-A5E7-3C4693E3FFEA}" dt="2024-02-11T22:49:15.090" v="1460" actId="26606"/>
          <ac:spMkLst>
            <pc:docMk/>
            <pc:sldMk cId="1066141459" sldId="369"/>
            <ac:spMk id="43" creationId="{C83A5C14-ED91-4CD1-809E-D29FF97C9AF5}"/>
          </ac:spMkLst>
        </pc:spChg>
        <pc:spChg chg="add">
          <ac:chgData name="Yermagambetova, Aigul" userId="55759ff4-2a3d-4e49-b7d6-452a4fe21a19" providerId="ADAL" clId="{CEF6474C-DE8A-46F2-A5E7-3C4693E3FFEA}" dt="2024-02-11T22:49:15.090" v="1460" actId="26606"/>
          <ac:spMkLst>
            <pc:docMk/>
            <pc:sldMk cId="1066141459" sldId="369"/>
            <ac:spMk id="44" creationId="{56065185-5C34-4F86-AA96-AA4D065B0EF4}"/>
          </ac:spMkLst>
        </pc:spChg>
        <pc:picChg chg="add del mod">
          <ac:chgData name="Yermagambetova, Aigul" userId="55759ff4-2a3d-4e49-b7d6-452a4fe21a19" providerId="ADAL" clId="{CEF6474C-DE8A-46F2-A5E7-3C4693E3FFEA}" dt="2024-02-11T22:46:40.796" v="1454" actId="478"/>
          <ac:picMkLst>
            <pc:docMk/>
            <pc:sldMk cId="1066141459" sldId="369"/>
            <ac:picMk id="14" creationId="{043695AA-E1CF-A6AE-7A58-2F0745412468}"/>
          </ac:picMkLst>
        </pc:picChg>
        <pc:picChg chg="add mod">
          <ac:chgData name="Yermagambetova, Aigul" userId="55759ff4-2a3d-4e49-b7d6-452a4fe21a19" providerId="ADAL" clId="{CEF6474C-DE8A-46F2-A5E7-3C4693E3FFEA}" dt="2024-02-11T22:49:15.090" v="1460" actId="26606"/>
          <ac:picMkLst>
            <pc:docMk/>
            <pc:sldMk cId="1066141459" sldId="369"/>
            <ac:picMk id="16" creationId="{DC8F5CEE-E077-5785-89C6-03FE68602BFD}"/>
          </ac:picMkLst>
        </pc:picChg>
      </pc:sldChg>
      <pc:sldChg chg="addSp delSp modSp add mod ord replId">
        <pc:chgData name="Yermagambetova, Aigul" userId="55759ff4-2a3d-4e49-b7d6-452a4fe21a19" providerId="ADAL" clId="{CEF6474C-DE8A-46F2-A5E7-3C4693E3FFEA}" dt="2024-03-05T21:47:42.989" v="11863" actId="255"/>
        <pc:sldMkLst>
          <pc:docMk/>
          <pc:sldMk cId="3344927736" sldId="370"/>
        </pc:sldMkLst>
        <pc:spChg chg="del mod">
          <ac:chgData name="Yermagambetova, Aigul" userId="55759ff4-2a3d-4e49-b7d6-452a4fe21a19" providerId="ADAL" clId="{CEF6474C-DE8A-46F2-A5E7-3C4693E3FFEA}" dt="2024-02-11T22:09:53.573" v="1393" actId="478"/>
          <ac:spMkLst>
            <pc:docMk/>
            <pc:sldMk cId="3344927736" sldId="370"/>
            <ac:spMk id="2" creationId="{A9501C14-7F4D-4D43-AB31-14E1B4AA1C63}"/>
          </ac:spMkLst>
        </pc:spChg>
        <pc:spChg chg="add mod">
          <ac:chgData name="Yermagambetova, Aigul" userId="55759ff4-2a3d-4e49-b7d6-452a4fe21a19" providerId="ADAL" clId="{CEF6474C-DE8A-46F2-A5E7-3C4693E3FFEA}" dt="2024-02-28T16:09:41.693" v="4262" actId="207"/>
          <ac:spMkLst>
            <pc:docMk/>
            <pc:sldMk cId="3344927736" sldId="370"/>
            <ac:spMk id="2" creationId="{BA289553-8FC5-52DA-8656-14F5E1CF5D5E}"/>
          </ac:spMkLst>
        </pc:spChg>
        <pc:spChg chg="del mod">
          <ac:chgData name="Yermagambetova, Aigul" userId="55759ff4-2a3d-4e49-b7d6-452a4fe21a19" providerId="ADAL" clId="{CEF6474C-DE8A-46F2-A5E7-3C4693E3FFEA}" dt="2024-02-11T22:10:04.186" v="1398" actId="478"/>
          <ac:spMkLst>
            <pc:docMk/>
            <pc:sldMk cId="3344927736" sldId="370"/>
            <ac:spMk id="3" creationId="{04141C1E-7FB9-4FD0-9195-B9ADFD18ADC1}"/>
          </ac:spMkLst>
        </pc:spChg>
        <pc:spChg chg="add mod">
          <ac:chgData name="Yermagambetova, Aigul" userId="55759ff4-2a3d-4e49-b7d6-452a4fe21a19" providerId="ADAL" clId="{CEF6474C-DE8A-46F2-A5E7-3C4693E3FFEA}" dt="2024-02-28T16:09:28.821" v="4259"/>
          <ac:spMkLst>
            <pc:docMk/>
            <pc:sldMk cId="3344927736" sldId="370"/>
            <ac:spMk id="3" creationId="{0EB3EA02-2A45-7BA9-6312-598E7F085711}"/>
          </ac:spMkLst>
        </pc:spChg>
        <pc:spChg chg="add del mod">
          <ac:chgData name="Yermagambetova, Aigul" userId="55759ff4-2a3d-4e49-b7d6-452a4fe21a19" providerId="ADAL" clId="{CEF6474C-DE8A-46F2-A5E7-3C4693E3FFEA}" dt="2024-02-11T22:22:57.985" v="1409" actId="478"/>
          <ac:spMkLst>
            <pc:docMk/>
            <pc:sldMk cId="3344927736" sldId="370"/>
            <ac:spMk id="6" creationId="{1C7AC349-28FF-B5C6-1EE2-1C640656BCEE}"/>
          </ac:spMkLst>
        </pc:spChg>
        <pc:spChg chg="add mod">
          <ac:chgData name="Yermagambetova, Aigul" userId="55759ff4-2a3d-4e49-b7d6-452a4fe21a19" providerId="ADAL" clId="{CEF6474C-DE8A-46F2-A5E7-3C4693E3FFEA}" dt="2024-02-11T22:10:15.427" v="1401" actId="1076"/>
          <ac:spMkLst>
            <pc:docMk/>
            <pc:sldMk cId="3344927736" sldId="370"/>
            <ac:spMk id="7" creationId="{2AE7002E-09AD-93F4-9BD6-38ACCBA0CEEF}"/>
          </ac:spMkLst>
        </pc:spChg>
        <pc:spChg chg="del">
          <ac:chgData name="Yermagambetova, Aigul" userId="55759ff4-2a3d-4e49-b7d6-452a4fe21a19" providerId="ADAL" clId="{CEF6474C-DE8A-46F2-A5E7-3C4693E3FFEA}" dt="2024-02-11T22:09:59.612" v="1396" actId="478"/>
          <ac:spMkLst>
            <pc:docMk/>
            <pc:sldMk cId="3344927736" sldId="370"/>
            <ac:spMk id="8" creationId="{E1C60C09-D4A7-1E59-08C2-6766FA6B4ACC}"/>
          </ac:spMkLst>
        </pc:spChg>
        <pc:spChg chg="add">
          <ac:chgData name="Yermagambetova, Aigul" userId="55759ff4-2a3d-4e49-b7d6-452a4fe21a19" providerId="ADAL" clId="{CEF6474C-DE8A-46F2-A5E7-3C4693E3FFEA}" dt="2024-02-11T22:22:37.636" v="1402" actId="22"/>
          <ac:spMkLst>
            <pc:docMk/>
            <pc:sldMk cId="3344927736" sldId="370"/>
            <ac:spMk id="10" creationId="{1728A570-A680-6D47-581A-4F44AC44C696}"/>
          </ac:spMkLst>
        </pc:spChg>
        <pc:spChg chg="add mod">
          <ac:chgData name="Yermagambetova, Aigul" userId="55759ff4-2a3d-4e49-b7d6-452a4fe21a19" providerId="ADAL" clId="{CEF6474C-DE8A-46F2-A5E7-3C4693E3FFEA}" dt="2024-03-05T21:47:42.989" v="11863" actId="255"/>
          <ac:spMkLst>
            <pc:docMk/>
            <pc:sldMk cId="3344927736" sldId="370"/>
            <ac:spMk id="23" creationId="{21E677CE-02C2-0F2B-FF9C-6EC8447B3591}"/>
          </ac:spMkLst>
        </pc:spChg>
        <pc:picChg chg="add del mod ord">
          <ac:chgData name="Yermagambetova, Aigul" userId="55759ff4-2a3d-4e49-b7d6-452a4fe21a19" providerId="ADAL" clId="{CEF6474C-DE8A-46F2-A5E7-3C4693E3FFEA}" dt="2024-02-11T22:22:55.494" v="1408" actId="22"/>
          <ac:picMkLst>
            <pc:docMk/>
            <pc:sldMk cId="3344927736" sldId="370"/>
            <ac:picMk id="12" creationId="{4B874AAD-5E9D-227D-6757-12AD548EA5F6}"/>
          </ac:picMkLst>
        </pc:picChg>
        <pc:picChg chg="add del mod">
          <ac:chgData name="Yermagambetova, Aigul" userId="55759ff4-2a3d-4e49-b7d6-452a4fe21a19" providerId="ADAL" clId="{CEF6474C-DE8A-46F2-A5E7-3C4693E3FFEA}" dt="2024-02-11T22:23:36.750" v="1418" actId="478"/>
          <ac:picMkLst>
            <pc:docMk/>
            <pc:sldMk cId="3344927736" sldId="370"/>
            <ac:picMk id="14" creationId="{C3799241-538A-C15E-658B-241E24EFF6FD}"/>
          </ac:picMkLst>
        </pc:picChg>
        <pc:picChg chg="add del mod">
          <ac:chgData name="Yermagambetova, Aigul" userId="55759ff4-2a3d-4e49-b7d6-452a4fe21a19" providerId="ADAL" clId="{CEF6474C-DE8A-46F2-A5E7-3C4693E3FFEA}" dt="2024-02-11T22:50:18.772" v="1474" actId="478"/>
          <ac:picMkLst>
            <pc:docMk/>
            <pc:sldMk cId="3344927736" sldId="370"/>
            <ac:picMk id="16" creationId="{99968D57-93CC-4E8A-A62B-D4D3C2C25A88}"/>
          </ac:picMkLst>
        </pc:picChg>
        <pc:picChg chg="add del mod">
          <ac:chgData name="Yermagambetova, Aigul" userId="55759ff4-2a3d-4e49-b7d6-452a4fe21a19" providerId="ADAL" clId="{CEF6474C-DE8A-46F2-A5E7-3C4693E3FFEA}" dt="2024-02-11T22:50:19.548" v="1475" actId="478"/>
          <ac:picMkLst>
            <pc:docMk/>
            <pc:sldMk cId="3344927736" sldId="370"/>
            <ac:picMk id="18" creationId="{298BD40C-0895-BECC-1751-18EC651D6C33}"/>
          </ac:picMkLst>
        </pc:picChg>
        <pc:picChg chg="add del mod">
          <ac:chgData name="Yermagambetova, Aigul" userId="55759ff4-2a3d-4e49-b7d6-452a4fe21a19" providerId="ADAL" clId="{CEF6474C-DE8A-46F2-A5E7-3C4693E3FFEA}" dt="2024-02-11T22:54:41.074" v="1591" actId="478"/>
          <ac:picMkLst>
            <pc:docMk/>
            <pc:sldMk cId="3344927736" sldId="370"/>
            <ac:picMk id="20" creationId="{A3CCD20C-9341-B3E7-CAAC-1CC0E16A2317}"/>
          </ac:picMkLst>
        </pc:picChg>
        <pc:picChg chg="add del mod">
          <ac:chgData name="Yermagambetova, Aigul" userId="55759ff4-2a3d-4e49-b7d6-452a4fe21a19" providerId="ADAL" clId="{CEF6474C-DE8A-46F2-A5E7-3C4693E3FFEA}" dt="2024-02-11T22:58:32.065" v="1610" actId="21"/>
          <ac:picMkLst>
            <pc:docMk/>
            <pc:sldMk cId="3344927736" sldId="370"/>
            <ac:picMk id="22" creationId="{6237A876-B09E-B6E7-EE59-F6DAFE62FD35}"/>
          </ac:picMkLst>
        </pc:picChg>
        <pc:picChg chg="add del mod">
          <ac:chgData name="Yermagambetova, Aigul" userId="55759ff4-2a3d-4e49-b7d6-452a4fe21a19" providerId="ADAL" clId="{CEF6474C-DE8A-46F2-A5E7-3C4693E3FFEA}" dt="2024-02-11T22:58:02.904" v="1607" actId="21"/>
          <ac:picMkLst>
            <pc:docMk/>
            <pc:sldMk cId="3344927736" sldId="370"/>
            <ac:picMk id="25" creationId="{A0094B92-1964-160F-9B2C-4DBC9748ABD4}"/>
          </ac:picMkLst>
        </pc:picChg>
        <pc:picChg chg="add mod">
          <ac:chgData name="Yermagambetova, Aigul" userId="55759ff4-2a3d-4e49-b7d6-452a4fe21a19" providerId="ADAL" clId="{CEF6474C-DE8A-46F2-A5E7-3C4693E3FFEA}" dt="2024-02-11T23:00:30.811" v="1635" actId="1076"/>
          <ac:picMkLst>
            <pc:docMk/>
            <pc:sldMk cId="3344927736" sldId="370"/>
            <ac:picMk id="26" creationId="{A0094B92-1964-160F-9B2C-4DBC9748ABD4}"/>
          </ac:picMkLst>
        </pc:picChg>
        <pc:picChg chg="add mod">
          <ac:chgData name="Yermagambetova, Aigul" userId="55759ff4-2a3d-4e49-b7d6-452a4fe21a19" providerId="ADAL" clId="{CEF6474C-DE8A-46F2-A5E7-3C4693E3FFEA}" dt="2024-02-11T23:11:46.811" v="1645" actId="1076"/>
          <ac:picMkLst>
            <pc:docMk/>
            <pc:sldMk cId="3344927736" sldId="370"/>
            <ac:picMk id="27" creationId="{6237A876-B09E-B6E7-EE59-F6DAFE62FD35}"/>
          </ac:picMkLst>
        </pc:picChg>
        <pc:picChg chg="add mod">
          <ac:chgData name="Yermagambetova, Aigul" userId="55759ff4-2a3d-4e49-b7d6-452a4fe21a19" providerId="ADAL" clId="{CEF6474C-DE8A-46F2-A5E7-3C4693E3FFEA}" dt="2024-02-11T23:00:24.158" v="1634" actId="14100"/>
          <ac:picMkLst>
            <pc:docMk/>
            <pc:sldMk cId="3344927736" sldId="370"/>
            <ac:picMk id="29" creationId="{D681AF5B-0EE2-11D8-39CE-9EE17DBF5FF2}"/>
          </ac:picMkLst>
        </pc:picChg>
        <pc:picChg chg="add mod">
          <ac:chgData name="Yermagambetova, Aigul" userId="55759ff4-2a3d-4e49-b7d6-452a4fe21a19" providerId="ADAL" clId="{CEF6474C-DE8A-46F2-A5E7-3C4693E3FFEA}" dt="2024-02-11T23:00:49.480" v="1638" actId="1076"/>
          <ac:picMkLst>
            <pc:docMk/>
            <pc:sldMk cId="3344927736" sldId="370"/>
            <ac:picMk id="31" creationId="{FD93DEDD-77C3-19AB-0F0D-9F8B370AB6BC}"/>
          </ac:picMkLst>
        </pc:picChg>
      </pc:sldChg>
      <pc:sldChg chg="addSp delSp modSp add mod ord replId setBg">
        <pc:chgData name="Yermagambetova, Aigul" userId="55759ff4-2a3d-4e49-b7d6-452a4fe21a19" providerId="ADAL" clId="{CEF6474C-DE8A-46F2-A5E7-3C4693E3FFEA}" dt="2024-03-03T19:05:20.767" v="11076" actId="20577"/>
        <pc:sldMkLst>
          <pc:docMk/>
          <pc:sldMk cId="1313050058" sldId="371"/>
        </pc:sldMkLst>
        <pc:spChg chg="mod">
          <ac:chgData name="Yermagambetova, Aigul" userId="55759ff4-2a3d-4e49-b7d6-452a4fe21a19" providerId="ADAL" clId="{CEF6474C-DE8A-46F2-A5E7-3C4693E3FFEA}" dt="2024-02-11T22:59:36.293" v="1629" actId="26606"/>
          <ac:spMkLst>
            <pc:docMk/>
            <pc:sldMk cId="1313050058" sldId="371"/>
            <ac:spMk id="2" creationId="{A9501C14-7F4D-4D43-AB31-14E1B4AA1C63}"/>
          </ac:spMkLst>
        </pc:spChg>
        <pc:spChg chg="del mod">
          <ac:chgData name="Yermagambetova, Aigul" userId="55759ff4-2a3d-4e49-b7d6-452a4fe21a19" providerId="ADAL" clId="{CEF6474C-DE8A-46F2-A5E7-3C4693E3FFEA}" dt="2024-02-11T21:35:24.403" v="1231"/>
          <ac:spMkLst>
            <pc:docMk/>
            <pc:sldMk cId="1313050058" sldId="371"/>
            <ac:spMk id="3" creationId="{04141C1E-7FB9-4FD0-9195-B9ADFD18ADC1}"/>
          </ac:spMkLst>
        </pc:spChg>
        <pc:spChg chg="mod">
          <ac:chgData name="Yermagambetova, Aigul" userId="55759ff4-2a3d-4e49-b7d6-452a4fe21a19" providerId="ADAL" clId="{CEF6474C-DE8A-46F2-A5E7-3C4693E3FFEA}" dt="2024-02-28T14:16:58.668" v="2889" actId="1037"/>
          <ac:spMkLst>
            <pc:docMk/>
            <pc:sldMk cId="1313050058" sldId="371"/>
            <ac:spMk id="3" creationId="{77D16A21-5547-C9C9-E823-85C509755852}"/>
          </ac:spMkLst>
        </pc:spChg>
        <pc:spChg chg="mod">
          <ac:chgData name="Yermagambetova, Aigul" userId="55759ff4-2a3d-4e49-b7d6-452a4fe21a19" providerId="ADAL" clId="{CEF6474C-DE8A-46F2-A5E7-3C4693E3FFEA}" dt="2024-02-11T22:59:36.293" v="1629" actId="26606"/>
          <ac:spMkLst>
            <pc:docMk/>
            <pc:sldMk cId="1313050058" sldId="371"/>
            <ac:spMk id="4" creationId="{30C59246-61F9-4344-994B-CAC75B954C24}"/>
          </ac:spMkLst>
        </pc:spChg>
        <pc:spChg chg="mod">
          <ac:chgData name="Yermagambetova, Aigul" userId="55759ff4-2a3d-4e49-b7d6-452a4fe21a19" providerId="ADAL" clId="{CEF6474C-DE8A-46F2-A5E7-3C4693E3FFEA}" dt="2024-02-28T14:16:51.787" v="2883" actId="1037"/>
          <ac:spMkLst>
            <pc:docMk/>
            <pc:sldMk cId="1313050058" sldId="371"/>
            <ac:spMk id="5" creationId="{17D5E279-E511-5A90-2606-C7B72F147282}"/>
          </ac:spMkLst>
        </pc:spChg>
        <pc:spChg chg="del">
          <ac:chgData name="Yermagambetova, Aigul" userId="55759ff4-2a3d-4e49-b7d6-452a4fe21a19" providerId="ADAL" clId="{CEF6474C-DE8A-46F2-A5E7-3C4693E3FFEA}" dt="2024-02-11T21:37:59.044" v="1241" actId="26606"/>
          <ac:spMkLst>
            <pc:docMk/>
            <pc:sldMk cId="1313050058" sldId="371"/>
            <ac:spMk id="6" creationId="{1C7AC349-28FF-B5C6-1EE2-1C640656BCEE}"/>
          </ac:spMkLst>
        </pc:spChg>
        <pc:spChg chg="add del mod">
          <ac:chgData name="Yermagambetova, Aigul" userId="55759ff4-2a3d-4e49-b7d6-452a4fe21a19" providerId="ADAL" clId="{CEF6474C-DE8A-46F2-A5E7-3C4693E3FFEA}" dt="2024-02-28T14:16:13.967" v="2853" actId="478"/>
          <ac:spMkLst>
            <pc:docMk/>
            <pc:sldMk cId="1313050058" sldId="371"/>
            <ac:spMk id="7" creationId="{481C2133-84BA-1710-25FA-0E6DAFD54B18}"/>
          </ac:spMkLst>
        </pc:spChg>
        <pc:spChg chg="del ord">
          <ac:chgData name="Yermagambetova, Aigul" userId="55759ff4-2a3d-4e49-b7d6-452a4fe21a19" providerId="ADAL" clId="{CEF6474C-DE8A-46F2-A5E7-3C4693E3FFEA}" dt="2024-02-11T22:49:49.804" v="1471" actId="478"/>
          <ac:spMkLst>
            <pc:docMk/>
            <pc:sldMk cId="1313050058" sldId="371"/>
            <ac:spMk id="8" creationId="{E1C60C09-D4A7-1E59-08C2-6766FA6B4ACC}"/>
          </ac:spMkLst>
        </pc:spChg>
        <pc:spChg chg="add mod">
          <ac:chgData name="Yermagambetova, Aigul" userId="55759ff4-2a3d-4e49-b7d6-452a4fe21a19" providerId="ADAL" clId="{CEF6474C-DE8A-46F2-A5E7-3C4693E3FFEA}" dt="2024-02-11T21:37:44.939" v="1237"/>
          <ac:spMkLst>
            <pc:docMk/>
            <pc:sldMk cId="1313050058" sldId="371"/>
            <ac:spMk id="10" creationId="{6EA0C33E-8F65-C41B-324D-E0967FF378BE}"/>
          </ac:spMkLst>
        </pc:spChg>
        <pc:spChg chg="add del mod">
          <ac:chgData name="Yermagambetova, Aigul" userId="55759ff4-2a3d-4e49-b7d6-452a4fe21a19" providerId="ADAL" clId="{CEF6474C-DE8A-46F2-A5E7-3C4693E3FFEA}" dt="2024-02-11T21:37:55.033" v="1239"/>
          <ac:spMkLst>
            <pc:docMk/>
            <pc:sldMk cId="1313050058" sldId="371"/>
            <ac:spMk id="12" creationId="{EA1C57C1-E373-527B-46E9-56D7C3F01844}"/>
          </ac:spMkLst>
        </pc:spChg>
        <pc:spChg chg="mod">
          <ac:chgData name="Yermagambetova, Aigul" userId="55759ff4-2a3d-4e49-b7d6-452a4fe21a19" providerId="ADAL" clId="{CEF6474C-DE8A-46F2-A5E7-3C4693E3FFEA}" dt="2024-02-28T14:16:21.659" v="2868" actId="1037"/>
          <ac:spMkLst>
            <pc:docMk/>
            <pc:sldMk cId="1313050058" sldId="371"/>
            <ac:spMk id="12" creationId="{FFBB8713-5362-6E98-ED08-AC6390F0DBB5}"/>
          </ac:spMkLst>
        </pc:spChg>
        <pc:spChg chg="del mod">
          <ac:chgData name="Yermagambetova, Aigul" userId="55759ff4-2a3d-4e49-b7d6-452a4fe21a19" providerId="ADAL" clId="{CEF6474C-DE8A-46F2-A5E7-3C4693E3FFEA}" dt="2024-02-28T13:04:16.926" v="2789"/>
          <ac:spMkLst>
            <pc:docMk/>
            <pc:sldMk cId="1313050058" sldId="371"/>
            <ac:spMk id="13" creationId="{1DE19C7C-DD21-1E4E-FD42-E5DC7C44B33C}"/>
          </ac:spMkLst>
        </pc:spChg>
        <pc:spChg chg="add mod">
          <ac:chgData name="Yermagambetova, Aigul" userId="55759ff4-2a3d-4e49-b7d6-452a4fe21a19" providerId="ADAL" clId="{CEF6474C-DE8A-46F2-A5E7-3C4693E3FFEA}" dt="2024-02-11T21:37:59.044" v="1241" actId="26606"/>
          <ac:spMkLst>
            <pc:docMk/>
            <pc:sldMk cId="1313050058" sldId="371"/>
            <ac:spMk id="14" creationId="{3752DBD6-52C7-E57B-BD7C-7F2F135FB7E1}"/>
          </ac:spMkLst>
        </pc:spChg>
        <pc:spChg chg="mod">
          <ac:chgData name="Yermagambetova, Aigul" userId="55759ff4-2a3d-4e49-b7d6-452a4fe21a19" providerId="ADAL" clId="{CEF6474C-DE8A-46F2-A5E7-3C4693E3FFEA}" dt="2024-03-03T19:05:20.767" v="11076" actId="20577"/>
          <ac:spMkLst>
            <pc:docMk/>
            <pc:sldMk cId="1313050058" sldId="371"/>
            <ac:spMk id="15" creationId="{42BA615E-D3CB-3083-3272-FE98F499258C}"/>
          </ac:spMkLst>
        </pc:spChg>
        <pc:spChg chg="add del mod">
          <ac:chgData name="Yermagambetova, Aigul" userId="55759ff4-2a3d-4e49-b7d6-452a4fe21a19" providerId="ADAL" clId="{CEF6474C-DE8A-46F2-A5E7-3C4693E3FFEA}" dt="2024-02-11T22:49:39.396" v="1467" actId="478"/>
          <ac:spMkLst>
            <pc:docMk/>
            <pc:sldMk cId="1313050058" sldId="371"/>
            <ac:spMk id="16" creationId="{34671C52-9D8F-E591-5525-E7BC53EF5FBF}"/>
          </ac:spMkLst>
        </pc:spChg>
        <pc:spChg chg="add del">
          <ac:chgData name="Yermagambetova, Aigul" userId="55759ff4-2a3d-4e49-b7d6-452a4fe21a19" providerId="ADAL" clId="{CEF6474C-DE8A-46F2-A5E7-3C4693E3FFEA}" dt="2024-02-11T22:57:53.082" v="1605" actId="26606"/>
          <ac:spMkLst>
            <pc:docMk/>
            <pc:sldMk cId="1313050058" sldId="371"/>
            <ac:spMk id="19" creationId="{2D6FBB9D-1CAA-4D05-AB33-BABDFE17B843}"/>
          </ac:spMkLst>
        </pc:spChg>
        <pc:spChg chg="add del">
          <ac:chgData name="Yermagambetova, Aigul" userId="55759ff4-2a3d-4e49-b7d6-452a4fe21a19" providerId="ADAL" clId="{CEF6474C-DE8A-46F2-A5E7-3C4693E3FFEA}" dt="2024-02-11T22:57:53.082" v="1605" actId="26606"/>
          <ac:spMkLst>
            <pc:docMk/>
            <pc:sldMk cId="1313050058" sldId="371"/>
            <ac:spMk id="21" creationId="{04727B71-B4B6-4823-80A1-68C40B475118}"/>
          </ac:spMkLst>
        </pc:spChg>
        <pc:spChg chg="add del">
          <ac:chgData name="Yermagambetova, Aigul" userId="55759ff4-2a3d-4e49-b7d6-452a4fe21a19" providerId="ADAL" clId="{CEF6474C-DE8A-46F2-A5E7-3C4693E3FFEA}" dt="2024-02-11T22:57:53.082" v="1605" actId="26606"/>
          <ac:spMkLst>
            <pc:docMk/>
            <pc:sldMk cId="1313050058" sldId="371"/>
            <ac:spMk id="23" creationId="{79A6DB05-9FB5-4B07-8675-74C23D4FD89D}"/>
          </ac:spMkLst>
        </pc:spChg>
        <pc:spChg chg="add del">
          <ac:chgData name="Yermagambetova, Aigul" userId="55759ff4-2a3d-4e49-b7d6-452a4fe21a19" providerId="ADAL" clId="{CEF6474C-DE8A-46F2-A5E7-3C4693E3FFEA}" dt="2024-02-11T22:57:53.082" v="1605" actId="26606"/>
          <ac:spMkLst>
            <pc:docMk/>
            <pc:sldMk cId="1313050058" sldId="371"/>
            <ac:spMk id="25" creationId="{7517A47C-B2E5-4B79-8061-D74B1311AF6E}"/>
          </ac:spMkLst>
        </pc:spChg>
        <pc:spChg chg="add mod">
          <ac:chgData name="Yermagambetova, Aigul" userId="55759ff4-2a3d-4e49-b7d6-452a4fe21a19" providerId="ADAL" clId="{CEF6474C-DE8A-46F2-A5E7-3C4693E3FFEA}" dt="2024-02-11T23:12:22.033" v="1653" actId="14100"/>
          <ac:spMkLst>
            <pc:docMk/>
            <pc:sldMk cId="1313050058" sldId="371"/>
            <ac:spMk id="26" creationId="{AC602FAD-7703-5B22-798D-A14471DE75B2}"/>
          </ac:spMkLst>
        </pc:spChg>
        <pc:spChg chg="add del">
          <ac:chgData name="Yermagambetova, Aigul" userId="55759ff4-2a3d-4e49-b7d6-452a4fe21a19" providerId="ADAL" clId="{CEF6474C-DE8A-46F2-A5E7-3C4693E3FFEA}" dt="2024-02-11T22:57:53.082" v="1605" actId="26606"/>
          <ac:spMkLst>
            <pc:docMk/>
            <pc:sldMk cId="1313050058" sldId="371"/>
            <ac:spMk id="27" creationId="{C505E780-2083-4CB5-A42A-5E0E2908ECC3}"/>
          </ac:spMkLst>
        </pc:spChg>
        <pc:spChg chg="add del">
          <ac:chgData name="Yermagambetova, Aigul" userId="55759ff4-2a3d-4e49-b7d6-452a4fe21a19" providerId="ADAL" clId="{CEF6474C-DE8A-46F2-A5E7-3C4693E3FFEA}" dt="2024-02-11T22:57:53.082" v="1605" actId="26606"/>
          <ac:spMkLst>
            <pc:docMk/>
            <pc:sldMk cId="1313050058" sldId="371"/>
            <ac:spMk id="29" creationId="{D2C0AE1C-0118-41AE-8A10-7CDCBF10E96F}"/>
          </ac:spMkLst>
        </pc:spChg>
        <pc:spChg chg="add del">
          <ac:chgData name="Yermagambetova, Aigul" userId="55759ff4-2a3d-4e49-b7d6-452a4fe21a19" providerId="ADAL" clId="{CEF6474C-DE8A-46F2-A5E7-3C4693E3FFEA}" dt="2024-02-11T22:57:53.082" v="1605" actId="26606"/>
          <ac:spMkLst>
            <pc:docMk/>
            <pc:sldMk cId="1313050058" sldId="371"/>
            <ac:spMk id="31" creationId="{463EEC44-1BA3-44ED-81FC-A644B04B2A44}"/>
          </ac:spMkLst>
        </pc:spChg>
        <pc:spChg chg="add del">
          <ac:chgData name="Yermagambetova, Aigul" userId="55759ff4-2a3d-4e49-b7d6-452a4fe21a19" providerId="ADAL" clId="{CEF6474C-DE8A-46F2-A5E7-3C4693E3FFEA}" dt="2024-02-11T22:59:36.300" v="1630" actId="26606"/>
          <ac:spMkLst>
            <pc:docMk/>
            <pc:sldMk cId="1313050058" sldId="371"/>
            <ac:spMk id="36" creationId="{8D06CE56-3881-4ADA-8CEF-D18B02C242A3}"/>
          </ac:spMkLst>
        </pc:spChg>
        <pc:spChg chg="add del">
          <ac:chgData name="Yermagambetova, Aigul" userId="55759ff4-2a3d-4e49-b7d6-452a4fe21a19" providerId="ADAL" clId="{CEF6474C-DE8A-46F2-A5E7-3C4693E3FFEA}" dt="2024-02-11T22:59:36.300" v="1630" actId="26606"/>
          <ac:spMkLst>
            <pc:docMk/>
            <pc:sldMk cId="1313050058" sldId="371"/>
            <ac:spMk id="38" creationId="{79F3C543-62EC-4433-9C93-A2CD8764E9B4}"/>
          </ac:spMkLst>
        </pc:spChg>
        <pc:spChg chg="add del">
          <ac:chgData name="Yermagambetova, Aigul" userId="55759ff4-2a3d-4e49-b7d6-452a4fe21a19" providerId="ADAL" clId="{CEF6474C-DE8A-46F2-A5E7-3C4693E3FFEA}" dt="2024-02-11T22:59:36.300" v="1630" actId="26606"/>
          <ac:spMkLst>
            <pc:docMk/>
            <pc:sldMk cId="1313050058" sldId="371"/>
            <ac:spMk id="40" creationId="{16F48AD3-C8B3-4F74-B546-F12937F7DD9F}"/>
          </ac:spMkLst>
        </pc:spChg>
        <pc:spChg chg="add del">
          <ac:chgData name="Yermagambetova, Aigul" userId="55759ff4-2a3d-4e49-b7d6-452a4fe21a19" providerId="ADAL" clId="{CEF6474C-DE8A-46F2-A5E7-3C4693E3FFEA}" dt="2024-02-11T22:59:36.300" v="1630" actId="26606"/>
          <ac:spMkLst>
            <pc:docMk/>
            <pc:sldMk cId="1313050058" sldId="371"/>
            <ac:spMk id="42" creationId="{AF2F604E-43BE-4DC3-B983-E071523364F8}"/>
          </ac:spMkLst>
        </pc:spChg>
        <pc:spChg chg="add del">
          <ac:chgData name="Yermagambetova, Aigul" userId="55759ff4-2a3d-4e49-b7d6-452a4fe21a19" providerId="ADAL" clId="{CEF6474C-DE8A-46F2-A5E7-3C4693E3FFEA}" dt="2024-02-11T22:59:36.300" v="1630" actId="26606"/>
          <ac:spMkLst>
            <pc:docMk/>
            <pc:sldMk cId="1313050058" sldId="371"/>
            <ac:spMk id="44" creationId="{08C9B587-E65E-4B52-B37C-ABEBB6E87928}"/>
          </ac:spMkLst>
        </pc:spChg>
        <pc:spChg chg="add del">
          <ac:chgData name="Yermagambetova, Aigul" userId="55759ff4-2a3d-4e49-b7d6-452a4fe21a19" providerId="ADAL" clId="{CEF6474C-DE8A-46F2-A5E7-3C4693E3FFEA}" dt="2024-02-11T22:59:36.293" v="1629" actId="26606"/>
          <ac:spMkLst>
            <pc:docMk/>
            <pc:sldMk cId="1313050058" sldId="371"/>
            <ac:spMk id="49" creationId="{8D06CE56-3881-4ADA-8CEF-D18B02C242A3}"/>
          </ac:spMkLst>
        </pc:spChg>
        <pc:spChg chg="add del">
          <ac:chgData name="Yermagambetova, Aigul" userId="55759ff4-2a3d-4e49-b7d6-452a4fe21a19" providerId="ADAL" clId="{CEF6474C-DE8A-46F2-A5E7-3C4693E3FFEA}" dt="2024-02-11T22:59:36.293" v="1629" actId="26606"/>
          <ac:spMkLst>
            <pc:docMk/>
            <pc:sldMk cId="1313050058" sldId="371"/>
            <ac:spMk id="51" creationId="{79F3C543-62EC-4433-9C93-A2CD8764E9B4}"/>
          </ac:spMkLst>
        </pc:spChg>
        <pc:spChg chg="add del">
          <ac:chgData name="Yermagambetova, Aigul" userId="55759ff4-2a3d-4e49-b7d6-452a4fe21a19" providerId="ADAL" clId="{CEF6474C-DE8A-46F2-A5E7-3C4693E3FFEA}" dt="2024-02-11T22:59:36.293" v="1629" actId="26606"/>
          <ac:spMkLst>
            <pc:docMk/>
            <pc:sldMk cId="1313050058" sldId="371"/>
            <ac:spMk id="53" creationId="{5DCB5928-DC7D-4612-9922-441966E15627}"/>
          </ac:spMkLst>
        </pc:spChg>
        <pc:spChg chg="add del">
          <ac:chgData name="Yermagambetova, Aigul" userId="55759ff4-2a3d-4e49-b7d6-452a4fe21a19" providerId="ADAL" clId="{CEF6474C-DE8A-46F2-A5E7-3C4693E3FFEA}" dt="2024-02-11T22:59:36.293" v="1629" actId="26606"/>
          <ac:spMkLst>
            <pc:docMk/>
            <pc:sldMk cId="1313050058" sldId="371"/>
            <ac:spMk id="55" creationId="{682C1161-1736-45EC-99B7-33F3CAE9D517}"/>
          </ac:spMkLst>
        </pc:spChg>
        <pc:spChg chg="add del">
          <ac:chgData name="Yermagambetova, Aigul" userId="55759ff4-2a3d-4e49-b7d6-452a4fe21a19" providerId="ADAL" clId="{CEF6474C-DE8A-46F2-A5E7-3C4693E3FFEA}" dt="2024-02-11T22:59:36.293" v="1629" actId="26606"/>
          <ac:spMkLst>
            <pc:docMk/>
            <pc:sldMk cId="1313050058" sldId="371"/>
            <ac:spMk id="57" creationId="{84D4DDB8-B68F-45B0-9F62-C4279996F672}"/>
          </ac:spMkLst>
        </pc:spChg>
        <pc:spChg chg="add del">
          <ac:chgData name="Yermagambetova, Aigul" userId="55759ff4-2a3d-4e49-b7d6-452a4fe21a19" providerId="ADAL" clId="{CEF6474C-DE8A-46F2-A5E7-3C4693E3FFEA}" dt="2024-02-11T22:59:36.293" v="1629" actId="26606"/>
          <ac:spMkLst>
            <pc:docMk/>
            <pc:sldMk cId="1313050058" sldId="371"/>
            <ac:spMk id="59" creationId="{AF2F604E-43BE-4DC3-B983-E071523364F8}"/>
          </ac:spMkLst>
        </pc:spChg>
        <pc:spChg chg="add del">
          <ac:chgData name="Yermagambetova, Aigul" userId="55759ff4-2a3d-4e49-b7d6-452a4fe21a19" providerId="ADAL" clId="{CEF6474C-DE8A-46F2-A5E7-3C4693E3FFEA}" dt="2024-02-11T22:59:36.293" v="1629" actId="26606"/>
          <ac:spMkLst>
            <pc:docMk/>
            <pc:sldMk cId="1313050058" sldId="371"/>
            <ac:spMk id="61" creationId="{08C9B587-E65E-4B52-B37C-ABEBB6E87928}"/>
          </ac:spMkLst>
        </pc:spChg>
        <pc:spChg chg="add">
          <ac:chgData name="Yermagambetova, Aigul" userId="55759ff4-2a3d-4e49-b7d6-452a4fe21a19" providerId="ADAL" clId="{CEF6474C-DE8A-46F2-A5E7-3C4693E3FFEA}" dt="2024-02-11T22:59:36.300" v="1630" actId="26606"/>
          <ac:spMkLst>
            <pc:docMk/>
            <pc:sldMk cId="1313050058" sldId="371"/>
            <ac:spMk id="63" creationId="{8D06CE56-3881-4ADA-8CEF-D18B02C242A3}"/>
          </ac:spMkLst>
        </pc:spChg>
        <pc:spChg chg="add">
          <ac:chgData name="Yermagambetova, Aigul" userId="55759ff4-2a3d-4e49-b7d6-452a4fe21a19" providerId="ADAL" clId="{CEF6474C-DE8A-46F2-A5E7-3C4693E3FFEA}" dt="2024-02-11T22:59:36.300" v="1630" actId="26606"/>
          <ac:spMkLst>
            <pc:docMk/>
            <pc:sldMk cId="1313050058" sldId="371"/>
            <ac:spMk id="64" creationId="{79F3C543-62EC-4433-9C93-A2CD8764E9B4}"/>
          </ac:spMkLst>
        </pc:spChg>
        <pc:spChg chg="add">
          <ac:chgData name="Yermagambetova, Aigul" userId="55759ff4-2a3d-4e49-b7d6-452a4fe21a19" providerId="ADAL" clId="{CEF6474C-DE8A-46F2-A5E7-3C4693E3FFEA}" dt="2024-02-11T22:59:36.300" v="1630" actId="26606"/>
          <ac:spMkLst>
            <pc:docMk/>
            <pc:sldMk cId="1313050058" sldId="371"/>
            <ac:spMk id="65" creationId="{16F48AD3-C8B3-4F74-B546-F12937F7DD9F}"/>
          </ac:spMkLst>
        </pc:spChg>
        <pc:spChg chg="add">
          <ac:chgData name="Yermagambetova, Aigul" userId="55759ff4-2a3d-4e49-b7d6-452a4fe21a19" providerId="ADAL" clId="{CEF6474C-DE8A-46F2-A5E7-3C4693E3FFEA}" dt="2024-02-11T22:59:36.300" v="1630" actId="26606"/>
          <ac:spMkLst>
            <pc:docMk/>
            <pc:sldMk cId="1313050058" sldId="371"/>
            <ac:spMk id="66" creationId="{AF2F604E-43BE-4DC3-B983-E071523364F8}"/>
          </ac:spMkLst>
        </pc:spChg>
        <pc:spChg chg="add">
          <ac:chgData name="Yermagambetova, Aigul" userId="55759ff4-2a3d-4e49-b7d6-452a4fe21a19" providerId="ADAL" clId="{CEF6474C-DE8A-46F2-A5E7-3C4693E3FFEA}" dt="2024-02-11T22:59:36.300" v="1630" actId="26606"/>
          <ac:spMkLst>
            <pc:docMk/>
            <pc:sldMk cId="1313050058" sldId="371"/>
            <ac:spMk id="67" creationId="{08C9B587-E65E-4B52-B37C-ABEBB6E87928}"/>
          </ac:spMkLst>
        </pc:spChg>
        <pc:graphicFrameChg chg="add del mod modGraphic">
          <ac:chgData name="Yermagambetova, Aigul" userId="55759ff4-2a3d-4e49-b7d6-452a4fe21a19" providerId="ADAL" clId="{CEF6474C-DE8A-46F2-A5E7-3C4693E3FFEA}" dt="2024-02-11T21:37:53.193" v="1238" actId="478"/>
          <ac:graphicFrameMkLst>
            <pc:docMk/>
            <pc:sldMk cId="1313050058" sldId="371"/>
            <ac:graphicFrameMk id="5" creationId="{CA30CA43-B17B-6D5E-A8CE-7F303593719C}"/>
          </ac:graphicFrameMkLst>
        </pc:graphicFrameChg>
        <pc:graphicFrameChg chg="add mod">
          <ac:chgData name="Yermagambetova, Aigul" userId="55759ff4-2a3d-4e49-b7d6-452a4fe21a19" providerId="ADAL" clId="{CEF6474C-DE8A-46F2-A5E7-3C4693E3FFEA}" dt="2024-02-11T21:37:42.088" v="1236"/>
          <ac:graphicFrameMkLst>
            <pc:docMk/>
            <pc:sldMk cId="1313050058" sldId="371"/>
            <ac:graphicFrameMk id="9" creationId="{0EB544FF-3D82-BB8E-2704-C839231699B8}"/>
          </ac:graphicFrameMkLst>
        </pc:graphicFrameChg>
        <pc:graphicFrameChg chg="add del mod ord modGraphic">
          <ac:chgData name="Yermagambetova, Aigul" userId="55759ff4-2a3d-4e49-b7d6-452a4fe21a19" providerId="ADAL" clId="{CEF6474C-DE8A-46F2-A5E7-3C4693E3FFEA}" dt="2024-02-11T22:49:26.690" v="1462" actId="478"/>
          <ac:graphicFrameMkLst>
            <pc:docMk/>
            <pc:sldMk cId="1313050058" sldId="371"/>
            <ac:graphicFrameMk id="13" creationId="{AED59D5A-25F3-CB02-8E9B-F6FF023661B9}"/>
          </ac:graphicFrameMkLst>
        </pc:graphicFrameChg>
        <pc:picChg chg="add mod ord">
          <ac:chgData name="Yermagambetova, Aigul" userId="55759ff4-2a3d-4e49-b7d6-452a4fe21a19" providerId="ADAL" clId="{CEF6474C-DE8A-46F2-A5E7-3C4693E3FFEA}" dt="2024-02-25T15:18:00.443" v="2431" actId="1076"/>
          <ac:picMkLst>
            <pc:docMk/>
            <pc:sldMk cId="1313050058" sldId="371"/>
            <ac:picMk id="18" creationId="{7A5BC5D0-4806-DC89-5994-AFACA5220070}"/>
          </ac:picMkLst>
        </pc:picChg>
        <pc:picChg chg="add del mod">
          <ac:chgData name="Yermagambetova, Aigul" userId="55759ff4-2a3d-4e49-b7d6-452a4fe21a19" providerId="ADAL" clId="{CEF6474C-DE8A-46F2-A5E7-3C4693E3FFEA}" dt="2024-02-11T22:59:00.884" v="1620" actId="21"/>
          <ac:picMkLst>
            <pc:docMk/>
            <pc:sldMk cId="1313050058" sldId="371"/>
            <ac:picMk id="20" creationId="{A0094B92-1964-160F-9B2C-4DBC9748ABD4}"/>
          </ac:picMkLst>
        </pc:picChg>
        <pc:picChg chg="add del mod">
          <ac:chgData name="Yermagambetova, Aigul" userId="55759ff4-2a3d-4e49-b7d6-452a4fe21a19" providerId="ADAL" clId="{CEF6474C-DE8A-46F2-A5E7-3C4693E3FFEA}" dt="2024-02-11T22:59:00.884" v="1620" actId="21"/>
          <ac:picMkLst>
            <pc:docMk/>
            <pc:sldMk cId="1313050058" sldId="371"/>
            <ac:picMk id="22" creationId="{6237A876-B09E-B6E7-EE59-F6DAFE62FD35}"/>
          </ac:picMkLst>
        </pc:picChg>
      </pc:sldChg>
      <pc:sldChg chg="modSp mod">
        <pc:chgData name="Yermagambetova, Aigul" userId="55759ff4-2a3d-4e49-b7d6-452a4fe21a19" providerId="ADAL" clId="{CEF6474C-DE8A-46F2-A5E7-3C4693E3FFEA}" dt="2024-03-03T17:13:08.165" v="10848" actId="255"/>
        <pc:sldMkLst>
          <pc:docMk/>
          <pc:sldMk cId="595661868" sldId="374"/>
        </pc:sldMkLst>
        <pc:spChg chg="mod">
          <ac:chgData name="Yermagambetova, Aigul" userId="55759ff4-2a3d-4e49-b7d6-452a4fe21a19" providerId="ADAL" clId="{CEF6474C-DE8A-46F2-A5E7-3C4693E3FFEA}" dt="2024-03-03T17:13:08.165" v="10848" actId="255"/>
          <ac:spMkLst>
            <pc:docMk/>
            <pc:sldMk cId="595661868" sldId="374"/>
            <ac:spMk id="12" creationId="{9A4878E2-4C7B-5A11-12C9-947EFF49C282}"/>
          </ac:spMkLst>
        </pc:spChg>
      </pc:sldChg>
      <pc:sldChg chg="modSp mod ord">
        <pc:chgData name="Yermagambetova, Aigul" userId="55759ff4-2a3d-4e49-b7d6-452a4fe21a19" providerId="ADAL" clId="{CEF6474C-DE8A-46F2-A5E7-3C4693E3FFEA}" dt="2024-02-27T03:02:07.168" v="2468" actId="1076"/>
        <pc:sldMkLst>
          <pc:docMk/>
          <pc:sldMk cId="759821123" sldId="380"/>
        </pc:sldMkLst>
        <pc:spChg chg="mod">
          <ac:chgData name="Yermagambetova, Aigul" userId="55759ff4-2a3d-4e49-b7d6-452a4fe21a19" providerId="ADAL" clId="{CEF6474C-DE8A-46F2-A5E7-3C4693E3FFEA}" dt="2024-02-11T21:40:59.445" v="1245" actId="20577"/>
          <ac:spMkLst>
            <pc:docMk/>
            <pc:sldMk cId="759821123" sldId="380"/>
            <ac:spMk id="2" creationId="{83344F55-8881-D25E-39D7-D3FF4216703B}"/>
          </ac:spMkLst>
        </pc:spChg>
        <pc:picChg chg="mod">
          <ac:chgData name="Yermagambetova, Aigul" userId="55759ff4-2a3d-4e49-b7d6-452a4fe21a19" providerId="ADAL" clId="{CEF6474C-DE8A-46F2-A5E7-3C4693E3FFEA}" dt="2024-02-27T03:01:39.563" v="2467" actId="1076"/>
          <ac:picMkLst>
            <pc:docMk/>
            <pc:sldMk cId="759821123" sldId="380"/>
            <ac:picMk id="4" creationId="{50CD7E54-3306-34DC-8388-A2763BB3047F}"/>
          </ac:picMkLst>
        </pc:picChg>
        <pc:picChg chg="mod">
          <ac:chgData name="Yermagambetova, Aigul" userId="55759ff4-2a3d-4e49-b7d6-452a4fe21a19" providerId="ADAL" clId="{CEF6474C-DE8A-46F2-A5E7-3C4693E3FFEA}" dt="2024-02-27T03:02:07.168" v="2468" actId="1076"/>
          <ac:picMkLst>
            <pc:docMk/>
            <pc:sldMk cId="759821123" sldId="380"/>
            <ac:picMk id="5" creationId="{32EED4B3-DC36-C469-07A8-B79D20D11591}"/>
          </ac:picMkLst>
        </pc:picChg>
      </pc:sldChg>
      <pc:sldChg chg="addSp delSp modSp add del mod modTransition">
        <pc:chgData name="Yermagambetova, Aigul" userId="55759ff4-2a3d-4e49-b7d6-452a4fe21a19" providerId="ADAL" clId="{CEF6474C-DE8A-46F2-A5E7-3C4693E3FFEA}" dt="2024-02-27T02:38:11.806" v="2444" actId="2696"/>
        <pc:sldMkLst>
          <pc:docMk/>
          <pc:sldMk cId="1300099007" sldId="381"/>
        </pc:sldMkLst>
        <pc:spChg chg="mod">
          <ac:chgData name="Yermagambetova, Aigul" userId="55759ff4-2a3d-4e49-b7d6-452a4fe21a19" providerId="ADAL" clId="{CEF6474C-DE8A-46F2-A5E7-3C4693E3FFEA}" dt="2024-02-05T13:51:38.254" v="1050" actId="20577"/>
          <ac:spMkLst>
            <pc:docMk/>
            <pc:sldMk cId="1300099007" sldId="381"/>
            <ac:spMk id="2" creationId="{7E1B7FD2-0B46-2FFA-191B-6261D6DACE0C}"/>
          </ac:spMkLst>
        </pc:spChg>
        <pc:spChg chg="del">
          <ac:chgData name="Yermagambetova, Aigul" userId="55759ff4-2a3d-4e49-b7d6-452a4fe21a19" providerId="ADAL" clId="{CEF6474C-DE8A-46F2-A5E7-3C4693E3FFEA}" dt="2024-02-05T13:50:26.735" v="1016" actId="478"/>
          <ac:spMkLst>
            <pc:docMk/>
            <pc:sldMk cId="1300099007" sldId="381"/>
            <ac:spMk id="3" creationId="{B28EF63E-0180-69B0-D253-E1ACD7C86DC2}"/>
          </ac:spMkLst>
        </pc:spChg>
        <pc:spChg chg="del">
          <ac:chgData name="Yermagambetova, Aigul" userId="55759ff4-2a3d-4e49-b7d6-452a4fe21a19" providerId="ADAL" clId="{CEF6474C-DE8A-46F2-A5E7-3C4693E3FFEA}" dt="2024-02-05T13:50:21.094" v="1013" actId="478"/>
          <ac:spMkLst>
            <pc:docMk/>
            <pc:sldMk cId="1300099007" sldId="381"/>
            <ac:spMk id="7" creationId="{9E9FC03C-7B7D-39D0-B524-F9E2F54D5A58}"/>
          </ac:spMkLst>
        </pc:spChg>
        <pc:spChg chg="add del mod">
          <ac:chgData name="Yermagambetova, Aigul" userId="55759ff4-2a3d-4e49-b7d6-452a4fe21a19" providerId="ADAL" clId="{CEF6474C-DE8A-46F2-A5E7-3C4693E3FFEA}" dt="2024-02-05T13:50:24.710" v="1015" actId="478"/>
          <ac:spMkLst>
            <pc:docMk/>
            <pc:sldMk cId="1300099007" sldId="381"/>
            <ac:spMk id="8" creationId="{087534B8-744F-5129-A47A-0AB369A582B6}"/>
          </ac:spMkLst>
        </pc:spChg>
        <pc:spChg chg="add mod">
          <ac:chgData name="Yermagambetova, Aigul" userId="55759ff4-2a3d-4e49-b7d6-452a4fe21a19" providerId="ADAL" clId="{CEF6474C-DE8A-46F2-A5E7-3C4693E3FFEA}" dt="2024-02-23T03:20:21.664" v="2258" actId="20577"/>
          <ac:spMkLst>
            <pc:docMk/>
            <pc:sldMk cId="1300099007" sldId="381"/>
            <ac:spMk id="10" creationId="{D2EEBCF1-106B-E8A7-26BC-8AF938DF847E}"/>
          </ac:spMkLst>
        </pc:spChg>
        <pc:picChg chg="mod">
          <ac:chgData name="Yermagambetova, Aigul" userId="55759ff4-2a3d-4e49-b7d6-452a4fe21a19" providerId="ADAL" clId="{CEF6474C-DE8A-46F2-A5E7-3C4693E3FFEA}" dt="2024-02-27T02:36:37.702" v="2439" actId="14100"/>
          <ac:picMkLst>
            <pc:docMk/>
            <pc:sldMk cId="1300099007" sldId="381"/>
            <ac:picMk id="5" creationId="{58D89148-DB49-3429-BC08-850D7E7EBCA3}"/>
          </ac:picMkLst>
        </pc:picChg>
        <pc:picChg chg="add mod">
          <ac:chgData name="Yermagambetova, Aigul" userId="55759ff4-2a3d-4e49-b7d6-452a4fe21a19" providerId="ADAL" clId="{CEF6474C-DE8A-46F2-A5E7-3C4693E3FFEA}" dt="2024-02-27T02:34:06.490" v="2437" actId="1076"/>
          <ac:picMkLst>
            <pc:docMk/>
            <pc:sldMk cId="1300099007" sldId="381"/>
            <ac:picMk id="6" creationId="{B3E4B107-5FB6-FA46-A861-AAF719E0F320}"/>
          </ac:picMkLst>
        </pc:picChg>
        <pc:picChg chg="del">
          <ac:chgData name="Yermagambetova, Aigul" userId="55759ff4-2a3d-4e49-b7d6-452a4fe21a19" providerId="ADAL" clId="{CEF6474C-DE8A-46F2-A5E7-3C4693E3FFEA}" dt="2024-02-05T13:50:22.438" v="1014" actId="478"/>
          <ac:picMkLst>
            <pc:docMk/>
            <pc:sldMk cId="1300099007" sldId="381"/>
            <ac:picMk id="12" creationId="{F7323EF5-5691-7CA4-DD15-AF630C469FA3}"/>
          </ac:picMkLst>
        </pc:picChg>
        <pc:picChg chg="add del mod">
          <ac:chgData name="Yermagambetova, Aigul" userId="55759ff4-2a3d-4e49-b7d6-452a4fe21a19" providerId="ADAL" clId="{CEF6474C-DE8A-46F2-A5E7-3C4693E3FFEA}" dt="2024-02-23T03:20:24.561" v="2259" actId="478"/>
          <ac:picMkLst>
            <pc:docMk/>
            <pc:sldMk cId="1300099007" sldId="381"/>
            <ac:picMk id="13" creationId="{17C636D4-BCFB-22F6-CE23-0CD54A833E37}"/>
          </ac:picMkLst>
        </pc:picChg>
      </pc:sldChg>
      <pc:sldChg chg="ord">
        <pc:chgData name="Yermagambetova, Aigul" userId="55759ff4-2a3d-4e49-b7d6-452a4fe21a19" providerId="ADAL" clId="{CEF6474C-DE8A-46F2-A5E7-3C4693E3FFEA}" dt="2024-02-28T16:23:01.524" v="4333"/>
        <pc:sldMkLst>
          <pc:docMk/>
          <pc:sldMk cId="204462196" sldId="382"/>
        </pc:sldMkLst>
      </pc:sldChg>
      <pc:sldChg chg="modSp mod ord">
        <pc:chgData name="Yermagambetova, Aigul" userId="55759ff4-2a3d-4e49-b7d6-452a4fe21a19" providerId="ADAL" clId="{CEF6474C-DE8A-46F2-A5E7-3C4693E3FFEA}" dt="2024-03-05T21:49:19.417" v="11870"/>
        <pc:sldMkLst>
          <pc:docMk/>
          <pc:sldMk cId="1018940751" sldId="383"/>
        </pc:sldMkLst>
        <pc:spChg chg="mod">
          <ac:chgData name="Yermagambetova, Aigul" userId="55759ff4-2a3d-4e49-b7d6-452a4fe21a19" providerId="ADAL" clId="{CEF6474C-DE8A-46F2-A5E7-3C4693E3FFEA}" dt="2024-02-28T16:23:22.859" v="4343" actId="20577"/>
          <ac:spMkLst>
            <pc:docMk/>
            <pc:sldMk cId="1018940751" sldId="383"/>
            <ac:spMk id="2" creationId="{3B5CB29A-3A14-61D0-EE73-0C3C6DA033C6}"/>
          </ac:spMkLst>
        </pc:spChg>
      </pc:sldChg>
      <pc:sldChg chg="addSp delSp modSp new del mod setBg">
        <pc:chgData name="Yermagambetova, Aigul" userId="55759ff4-2a3d-4e49-b7d6-452a4fe21a19" providerId="ADAL" clId="{CEF6474C-DE8A-46F2-A5E7-3C4693E3FFEA}" dt="2024-02-11T23:13:22.740" v="1664" actId="47"/>
        <pc:sldMkLst>
          <pc:docMk/>
          <pc:sldMk cId="3704227460" sldId="385"/>
        </pc:sldMkLst>
        <pc:spChg chg="del mod">
          <ac:chgData name="Yermagambetova, Aigul" userId="55759ff4-2a3d-4e49-b7d6-452a4fe21a19" providerId="ADAL" clId="{CEF6474C-DE8A-46F2-A5E7-3C4693E3FFEA}" dt="2024-02-11T23:11:38.119" v="1644" actId="26606"/>
          <ac:spMkLst>
            <pc:docMk/>
            <pc:sldMk cId="3704227460" sldId="385"/>
            <ac:spMk id="2" creationId="{3D0CEDB6-7811-A709-1290-E272962D9113}"/>
          </ac:spMkLst>
        </pc:spChg>
        <pc:spChg chg="del mod">
          <ac:chgData name="Yermagambetova, Aigul" userId="55759ff4-2a3d-4e49-b7d6-452a4fe21a19" providerId="ADAL" clId="{CEF6474C-DE8A-46F2-A5E7-3C4693E3FFEA}" dt="2024-02-11T23:11:38.119" v="1644" actId="26606"/>
          <ac:spMkLst>
            <pc:docMk/>
            <pc:sldMk cId="3704227460" sldId="385"/>
            <ac:spMk id="3" creationId="{85D48464-1A28-D943-F316-79C34B0432EE}"/>
          </ac:spMkLst>
        </pc:spChg>
        <pc:spChg chg="mod ord">
          <ac:chgData name="Yermagambetova, Aigul" userId="55759ff4-2a3d-4e49-b7d6-452a4fe21a19" providerId="ADAL" clId="{CEF6474C-DE8A-46F2-A5E7-3C4693E3FFEA}" dt="2024-02-11T23:12:52.078" v="1657" actId="26606"/>
          <ac:spMkLst>
            <pc:docMk/>
            <pc:sldMk cId="3704227460" sldId="385"/>
            <ac:spMk id="4" creationId="{D4ADDD9B-5453-118C-C402-32D2B194D902}"/>
          </ac:spMkLst>
        </pc:spChg>
        <pc:spChg chg="add del">
          <ac:chgData name="Yermagambetova, Aigul" userId="55759ff4-2a3d-4e49-b7d6-452a4fe21a19" providerId="ADAL" clId="{CEF6474C-DE8A-46F2-A5E7-3C4693E3FFEA}" dt="2024-02-11T23:11:38.119" v="1644" actId="26606"/>
          <ac:spMkLst>
            <pc:docMk/>
            <pc:sldMk cId="3704227460" sldId="385"/>
            <ac:spMk id="5" creationId="{165361C5-C243-1F92-0E90-3C0740FBCE5F}"/>
          </ac:spMkLst>
        </pc:spChg>
        <pc:spChg chg="add del">
          <ac:chgData name="Yermagambetova, Aigul" userId="55759ff4-2a3d-4e49-b7d6-452a4fe21a19" providerId="ADAL" clId="{CEF6474C-DE8A-46F2-A5E7-3C4693E3FFEA}" dt="2024-02-11T23:11:38.119" v="1644" actId="26606"/>
          <ac:spMkLst>
            <pc:docMk/>
            <pc:sldMk cId="3704227460" sldId="385"/>
            <ac:spMk id="6" creationId="{228D2B03-4A23-3958-3639-472C8E7F9EE2}"/>
          </ac:spMkLst>
        </pc:spChg>
        <pc:spChg chg="add del mod">
          <ac:chgData name="Yermagambetova, Aigul" userId="55759ff4-2a3d-4e49-b7d6-452a4fe21a19" providerId="ADAL" clId="{CEF6474C-DE8A-46F2-A5E7-3C4693E3FFEA}" dt="2024-02-11T23:12:52.078" v="1657" actId="26606"/>
          <ac:spMkLst>
            <pc:docMk/>
            <pc:sldMk cId="3704227460" sldId="385"/>
            <ac:spMk id="10" creationId="{840B2FF7-7BB4-C016-6461-94DE1157E2F4}"/>
          </ac:spMkLst>
        </pc:spChg>
        <pc:spChg chg="add del">
          <ac:chgData name="Yermagambetova, Aigul" userId="55759ff4-2a3d-4e49-b7d6-452a4fe21a19" providerId="ADAL" clId="{CEF6474C-DE8A-46F2-A5E7-3C4693E3FFEA}" dt="2024-02-11T23:11:38.113" v="1643" actId="26606"/>
          <ac:spMkLst>
            <pc:docMk/>
            <pc:sldMk cId="3704227460" sldId="385"/>
            <ac:spMk id="13" creationId="{2D6FBB9D-1CAA-4D05-AB33-BABDFE17B843}"/>
          </ac:spMkLst>
        </pc:spChg>
        <pc:spChg chg="add del">
          <ac:chgData name="Yermagambetova, Aigul" userId="55759ff4-2a3d-4e49-b7d6-452a4fe21a19" providerId="ADAL" clId="{CEF6474C-DE8A-46F2-A5E7-3C4693E3FFEA}" dt="2024-02-11T23:11:38.113" v="1643" actId="26606"/>
          <ac:spMkLst>
            <pc:docMk/>
            <pc:sldMk cId="3704227460" sldId="385"/>
            <ac:spMk id="15" creationId="{04727B71-B4B6-4823-80A1-68C40B475118}"/>
          </ac:spMkLst>
        </pc:spChg>
        <pc:spChg chg="add del">
          <ac:chgData name="Yermagambetova, Aigul" userId="55759ff4-2a3d-4e49-b7d6-452a4fe21a19" providerId="ADAL" clId="{CEF6474C-DE8A-46F2-A5E7-3C4693E3FFEA}" dt="2024-02-11T23:11:38.113" v="1643" actId="26606"/>
          <ac:spMkLst>
            <pc:docMk/>
            <pc:sldMk cId="3704227460" sldId="385"/>
            <ac:spMk id="17" creationId="{79A6DB05-9FB5-4B07-8675-74C23D4FD89D}"/>
          </ac:spMkLst>
        </pc:spChg>
        <pc:spChg chg="add del">
          <ac:chgData name="Yermagambetova, Aigul" userId="55759ff4-2a3d-4e49-b7d6-452a4fe21a19" providerId="ADAL" clId="{CEF6474C-DE8A-46F2-A5E7-3C4693E3FFEA}" dt="2024-02-11T23:11:38.113" v="1643" actId="26606"/>
          <ac:spMkLst>
            <pc:docMk/>
            <pc:sldMk cId="3704227460" sldId="385"/>
            <ac:spMk id="19" creationId="{0288C6B4-AFC3-407F-A595-EFFD38D4CCAF}"/>
          </ac:spMkLst>
        </pc:spChg>
        <pc:spChg chg="add del">
          <ac:chgData name="Yermagambetova, Aigul" userId="55759ff4-2a3d-4e49-b7d6-452a4fe21a19" providerId="ADAL" clId="{CEF6474C-DE8A-46F2-A5E7-3C4693E3FFEA}" dt="2024-02-11T23:11:38.113" v="1643" actId="26606"/>
          <ac:spMkLst>
            <pc:docMk/>
            <pc:sldMk cId="3704227460" sldId="385"/>
            <ac:spMk id="21" creationId="{CF236821-17FE-429B-8D2C-08E13A64EA40}"/>
          </ac:spMkLst>
        </pc:spChg>
        <pc:spChg chg="add del">
          <ac:chgData name="Yermagambetova, Aigul" userId="55759ff4-2a3d-4e49-b7d6-452a4fe21a19" providerId="ADAL" clId="{CEF6474C-DE8A-46F2-A5E7-3C4693E3FFEA}" dt="2024-02-11T23:11:38.113" v="1643" actId="26606"/>
          <ac:spMkLst>
            <pc:docMk/>
            <pc:sldMk cId="3704227460" sldId="385"/>
            <ac:spMk id="23" creationId="{C0BDBCD2-E081-43AB-9119-C55465E59757}"/>
          </ac:spMkLst>
        </pc:spChg>
        <pc:spChg chg="add del">
          <ac:chgData name="Yermagambetova, Aigul" userId="55759ff4-2a3d-4e49-b7d6-452a4fe21a19" providerId="ADAL" clId="{CEF6474C-DE8A-46F2-A5E7-3C4693E3FFEA}" dt="2024-02-11T23:11:38.113" v="1643" actId="26606"/>
          <ac:spMkLst>
            <pc:docMk/>
            <pc:sldMk cId="3704227460" sldId="385"/>
            <ac:spMk id="25" creationId="{98E79BE4-34FE-485A-98A5-92CE8F7C4743}"/>
          </ac:spMkLst>
        </pc:spChg>
        <pc:spChg chg="add del">
          <ac:chgData name="Yermagambetova, Aigul" userId="55759ff4-2a3d-4e49-b7d6-452a4fe21a19" providerId="ADAL" clId="{CEF6474C-DE8A-46F2-A5E7-3C4693E3FFEA}" dt="2024-02-11T23:11:38.113" v="1643" actId="26606"/>
          <ac:spMkLst>
            <pc:docMk/>
            <pc:sldMk cId="3704227460" sldId="385"/>
            <ac:spMk id="27" creationId="{7A5F0580-5EE9-419F-96EE-B6529EF6E7D0}"/>
          </ac:spMkLst>
        </pc:spChg>
        <pc:spChg chg="add del">
          <ac:chgData name="Yermagambetova, Aigul" userId="55759ff4-2a3d-4e49-b7d6-452a4fe21a19" providerId="ADAL" clId="{CEF6474C-DE8A-46F2-A5E7-3C4693E3FFEA}" dt="2024-02-11T23:12:52.078" v="1657" actId="26606"/>
          <ac:spMkLst>
            <pc:docMk/>
            <pc:sldMk cId="3704227460" sldId="385"/>
            <ac:spMk id="29" creationId="{C83A5C14-ED91-4CD1-809E-D29FF97C9AF5}"/>
          </ac:spMkLst>
        </pc:spChg>
        <pc:spChg chg="add del">
          <ac:chgData name="Yermagambetova, Aigul" userId="55759ff4-2a3d-4e49-b7d6-452a4fe21a19" providerId="ADAL" clId="{CEF6474C-DE8A-46F2-A5E7-3C4693E3FFEA}" dt="2024-02-11T23:12:52.078" v="1657" actId="26606"/>
          <ac:spMkLst>
            <pc:docMk/>
            <pc:sldMk cId="3704227460" sldId="385"/>
            <ac:spMk id="30" creationId="{56065185-5C34-4F86-AA96-AA4D065B0EF4}"/>
          </ac:spMkLst>
        </pc:spChg>
        <pc:spChg chg="add del">
          <ac:chgData name="Yermagambetova, Aigul" userId="55759ff4-2a3d-4e49-b7d6-452a4fe21a19" providerId="ADAL" clId="{CEF6474C-DE8A-46F2-A5E7-3C4693E3FFEA}" dt="2024-02-11T23:12:52.078" v="1657" actId="26606"/>
          <ac:spMkLst>
            <pc:docMk/>
            <pc:sldMk cId="3704227460" sldId="385"/>
            <ac:spMk id="35" creationId="{69E6EFEE-6516-482C-B143-F97F9BF89D0E}"/>
          </ac:spMkLst>
        </pc:spChg>
        <pc:spChg chg="add del">
          <ac:chgData name="Yermagambetova, Aigul" userId="55759ff4-2a3d-4e49-b7d6-452a4fe21a19" providerId="ADAL" clId="{CEF6474C-DE8A-46F2-A5E7-3C4693E3FFEA}" dt="2024-02-11T23:12:52.078" v="1657" actId="26606"/>
          <ac:spMkLst>
            <pc:docMk/>
            <pc:sldMk cId="3704227460" sldId="385"/>
            <ac:spMk id="37" creationId="{3DF0D2C0-CD0C-470C-8851-D8B2CC417CB9}"/>
          </ac:spMkLst>
        </pc:spChg>
        <pc:picChg chg="add del mod">
          <ac:chgData name="Yermagambetova, Aigul" userId="55759ff4-2a3d-4e49-b7d6-452a4fe21a19" providerId="ADAL" clId="{CEF6474C-DE8A-46F2-A5E7-3C4693E3FFEA}" dt="2024-02-11T23:12:27.036" v="1654" actId="478"/>
          <ac:picMkLst>
            <pc:docMk/>
            <pc:sldMk cId="3704227460" sldId="385"/>
            <ac:picMk id="8" creationId="{E3742FF7-7CB6-0287-25D3-1FABAC47B8F5}"/>
          </ac:picMkLst>
        </pc:picChg>
        <pc:picChg chg="add mod">
          <ac:chgData name="Yermagambetova, Aigul" userId="55759ff4-2a3d-4e49-b7d6-452a4fe21a19" providerId="ADAL" clId="{CEF6474C-DE8A-46F2-A5E7-3C4693E3FFEA}" dt="2024-02-11T23:13:01.983" v="1660" actId="1076"/>
          <ac:picMkLst>
            <pc:docMk/>
            <pc:sldMk cId="3704227460" sldId="385"/>
            <ac:picMk id="12" creationId="{AC017648-C0D5-8236-06D2-803B93EACD7A}"/>
          </ac:picMkLst>
        </pc:picChg>
      </pc:sldChg>
      <pc:sldChg chg="addSp delSp modSp new mod ord setBg">
        <pc:chgData name="Yermagambetova, Aigul" userId="55759ff4-2a3d-4e49-b7d6-452a4fe21a19" providerId="ADAL" clId="{CEF6474C-DE8A-46F2-A5E7-3C4693E3FFEA}" dt="2024-03-02T02:15:54.738" v="10622"/>
        <pc:sldMkLst>
          <pc:docMk/>
          <pc:sldMk cId="2705455343" sldId="386"/>
        </pc:sldMkLst>
        <pc:spChg chg="mod">
          <ac:chgData name="Yermagambetova, Aigul" userId="55759ff4-2a3d-4e49-b7d6-452a4fe21a19" providerId="ADAL" clId="{CEF6474C-DE8A-46F2-A5E7-3C4693E3FFEA}" dt="2024-02-28T16:08:27.443" v="4246" actId="14100"/>
          <ac:spMkLst>
            <pc:docMk/>
            <pc:sldMk cId="2705455343" sldId="386"/>
            <ac:spMk id="2" creationId="{8EC48A8D-AB04-F830-9ED2-3F70CA8B685B}"/>
          </ac:spMkLst>
        </pc:spChg>
        <pc:spChg chg="mod">
          <ac:chgData name="Yermagambetova, Aigul" userId="55759ff4-2a3d-4e49-b7d6-452a4fe21a19" providerId="ADAL" clId="{CEF6474C-DE8A-46F2-A5E7-3C4693E3FFEA}" dt="2024-02-11T23:13:18.771" v="1663" actId="26606"/>
          <ac:spMkLst>
            <pc:docMk/>
            <pc:sldMk cId="2705455343" sldId="386"/>
            <ac:spMk id="3" creationId="{86CB415F-980A-5404-318C-4338CCDD8511}"/>
          </ac:spMkLst>
        </pc:spChg>
        <pc:spChg chg="mod ord">
          <ac:chgData name="Yermagambetova, Aigul" userId="55759ff4-2a3d-4e49-b7d6-452a4fe21a19" providerId="ADAL" clId="{CEF6474C-DE8A-46F2-A5E7-3C4693E3FFEA}" dt="2024-02-11T23:13:18.771" v="1663" actId="26606"/>
          <ac:spMkLst>
            <pc:docMk/>
            <pc:sldMk cId="2705455343" sldId="386"/>
            <ac:spMk id="4" creationId="{9CDAA2BF-32D5-AB33-F1F6-9654794CFEAA}"/>
          </ac:spMkLst>
        </pc:spChg>
        <pc:spChg chg="add del">
          <ac:chgData name="Yermagambetova, Aigul" userId="55759ff4-2a3d-4e49-b7d6-452a4fe21a19" providerId="ADAL" clId="{CEF6474C-DE8A-46F2-A5E7-3C4693E3FFEA}" dt="2024-02-28T16:08:36.261" v="4248" actId="22"/>
          <ac:spMkLst>
            <pc:docMk/>
            <pc:sldMk cId="2705455343" sldId="386"/>
            <ac:spMk id="5" creationId="{83654BD7-2B9A-A6D8-F593-F1ED44310A6B}"/>
          </ac:spMkLst>
        </pc:spChg>
        <pc:spChg chg="del">
          <ac:chgData name="Yermagambetova, Aigul" userId="55759ff4-2a3d-4e49-b7d6-452a4fe21a19" providerId="ADAL" clId="{CEF6474C-DE8A-46F2-A5E7-3C4693E3FFEA}" dt="2024-02-11T23:13:18.771" v="1663" actId="26606"/>
          <ac:spMkLst>
            <pc:docMk/>
            <pc:sldMk cId="2705455343" sldId="386"/>
            <ac:spMk id="5" creationId="{9E9436E0-70AE-8CC8-97AB-48D3C1560C00}"/>
          </ac:spMkLst>
        </pc:spChg>
        <pc:spChg chg="del">
          <ac:chgData name="Yermagambetova, Aigul" userId="55759ff4-2a3d-4e49-b7d6-452a4fe21a19" providerId="ADAL" clId="{CEF6474C-DE8A-46F2-A5E7-3C4693E3FFEA}" dt="2024-02-11T23:13:18.771" v="1663" actId="26606"/>
          <ac:spMkLst>
            <pc:docMk/>
            <pc:sldMk cId="2705455343" sldId="386"/>
            <ac:spMk id="6" creationId="{BB278F85-F0AC-7F65-A8E5-1AB9AD346632}"/>
          </ac:spMkLst>
        </pc:spChg>
        <pc:spChg chg="add mod">
          <ac:chgData name="Yermagambetova, Aigul" userId="55759ff4-2a3d-4e49-b7d6-452a4fe21a19" providerId="ADAL" clId="{CEF6474C-DE8A-46F2-A5E7-3C4693E3FFEA}" dt="2024-02-28T16:09:06.125" v="4256" actId="1076"/>
          <ac:spMkLst>
            <pc:docMk/>
            <pc:sldMk cId="2705455343" sldId="386"/>
            <ac:spMk id="7" creationId="{91984EFD-36B7-7CF9-FD19-D651912C9F81}"/>
          </ac:spMkLst>
        </pc:spChg>
        <pc:spChg chg="add">
          <ac:chgData name="Yermagambetova, Aigul" userId="55759ff4-2a3d-4e49-b7d6-452a4fe21a19" providerId="ADAL" clId="{CEF6474C-DE8A-46F2-A5E7-3C4693E3FFEA}" dt="2024-02-11T23:13:18.771" v="1663" actId="26606"/>
          <ac:spMkLst>
            <pc:docMk/>
            <pc:sldMk cId="2705455343" sldId="386"/>
            <ac:spMk id="13" creationId="{2D6FBB9D-1CAA-4D05-AB33-BABDFE17B843}"/>
          </ac:spMkLst>
        </pc:spChg>
        <pc:spChg chg="add">
          <ac:chgData name="Yermagambetova, Aigul" userId="55759ff4-2a3d-4e49-b7d6-452a4fe21a19" providerId="ADAL" clId="{CEF6474C-DE8A-46F2-A5E7-3C4693E3FFEA}" dt="2024-02-11T23:13:18.771" v="1663" actId="26606"/>
          <ac:spMkLst>
            <pc:docMk/>
            <pc:sldMk cId="2705455343" sldId="386"/>
            <ac:spMk id="15" creationId="{04727B71-B4B6-4823-80A1-68C40B475118}"/>
          </ac:spMkLst>
        </pc:spChg>
        <pc:spChg chg="add">
          <ac:chgData name="Yermagambetova, Aigul" userId="55759ff4-2a3d-4e49-b7d6-452a4fe21a19" providerId="ADAL" clId="{CEF6474C-DE8A-46F2-A5E7-3C4693E3FFEA}" dt="2024-02-11T23:13:18.771" v="1663" actId="26606"/>
          <ac:spMkLst>
            <pc:docMk/>
            <pc:sldMk cId="2705455343" sldId="386"/>
            <ac:spMk id="17" creationId="{79A6DB05-9FB5-4B07-8675-74C23D4FD89D}"/>
          </ac:spMkLst>
        </pc:spChg>
        <pc:spChg chg="add">
          <ac:chgData name="Yermagambetova, Aigul" userId="55759ff4-2a3d-4e49-b7d6-452a4fe21a19" providerId="ADAL" clId="{CEF6474C-DE8A-46F2-A5E7-3C4693E3FFEA}" dt="2024-02-11T23:13:18.771" v="1663" actId="26606"/>
          <ac:spMkLst>
            <pc:docMk/>
            <pc:sldMk cId="2705455343" sldId="386"/>
            <ac:spMk id="19" creationId="{0288C6B4-AFC3-407F-A595-EFFD38D4CCAF}"/>
          </ac:spMkLst>
        </pc:spChg>
        <pc:spChg chg="add">
          <ac:chgData name="Yermagambetova, Aigul" userId="55759ff4-2a3d-4e49-b7d6-452a4fe21a19" providerId="ADAL" clId="{CEF6474C-DE8A-46F2-A5E7-3C4693E3FFEA}" dt="2024-02-11T23:13:18.771" v="1663" actId="26606"/>
          <ac:spMkLst>
            <pc:docMk/>
            <pc:sldMk cId="2705455343" sldId="386"/>
            <ac:spMk id="21" creationId="{CF236821-17FE-429B-8D2C-08E13A64EA40}"/>
          </ac:spMkLst>
        </pc:spChg>
        <pc:spChg chg="add">
          <ac:chgData name="Yermagambetova, Aigul" userId="55759ff4-2a3d-4e49-b7d6-452a4fe21a19" providerId="ADAL" clId="{CEF6474C-DE8A-46F2-A5E7-3C4693E3FFEA}" dt="2024-02-11T23:13:18.771" v="1663" actId="26606"/>
          <ac:spMkLst>
            <pc:docMk/>
            <pc:sldMk cId="2705455343" sldId="386"/>
            <ac:spMk id="23" creationId="{C0BDBCD2-E081-43AB-9119-C55465E59757}"/>
          </ac:spMkLst>
        </pc:spChg>
        <pc:spChg chg="add">
          <ac:chgData name="Yermagambetova, Aigul" userId="55759ff4-2a3d-4e49-b7d6-452a4fe21a19" providerId="ADAL" clId="{CEF6474C-DE8A-46F2-A5E7-3C4693E3FFEA}" dt="2024-02-11T23:13:18.771" v="1663" actId="26606"/>
          <ac:spMkLst>
            <pc:docMk/>
            <pc:sldMk cId="2705455343" sldId="386"/>
            <ac:spMk id="25" creationId="{98E79BE4-34FE-485A-98A5-92CE8F7C4743}"/>
          </ac:spMkLst>
        </pc:spChg>
        <pc:spChg chg="add">
          <ac:chgData name="Yermagambetova, Aigul" userId="55759ff4-2a3d-4e49-b7d6-452a4fe21a19" providerId="ADAL" clId="{CEF6474C-DE8A-46F2-A5E7-3C4693E3FFEA}" dt="2024-02-11T23:13:18.771" v="1663" actId="26606"/>
          <ac:spMkLst>
            <pc:docMk/>
            <pc:sldMk cId="2705455343" sldId="386"/>
            <ac:spMk id="27" creationId="{7A5F0580-5EE9-419F-96EE-B6529EF6E7D0}"/>
          </ac:spMkLst>
        </pc:spChg>
        <pc:picChg chg="mod">
          <ac:chgData name="Yermagambetova, Aigul" userId="55759ff4-2a3d-4e49-b7d6-452a4fe21a19" providerId="ADAL" clId="{CEF6474C-DE8A-46F2-A5E7-3C4693E3FFEA}" dt="2024-02-28T15:53:36.039" v="4150" actId="1076"/>
          <ac:picMkLst>
            <pc:docMk/>
            <pc:sldMk cId="2705455343" sldId="386"/>
            <ac:picMk id="6" creationId="{BC190646-B7B8-1CD7-26B5-C38A90C257F3}"/>
          </ac:picMkLst>
        </pc:picChg>
        <pc:picChg chg="add mod">
          <ac:chgData name="Yermagambetova, Aigul" userId="55759ff4-2a3d-4e49-b7d6-452a4fe21a19" providerId="ADAL" clId="{CEF6474C-DE8A-46F2-A5E7-3C4693E3FFEA}" dt="2024-02-11T23:13:18.771" v="1663" actId="26606"/>
          <ac:picMkLst>
            <pc:docMk/>
            <pc:sldMk cId="2705455343" sldId="386"/>
            <ac:picMk id="8" creationId="{4359A562-A43B-FF82-5C85-6DCD4F518F5D}"/>
          </ac:picMkLst>
        </pc:picChg>
      </pc:sldChg>
      <pc:sldChg chg="addSp delSp modSp new mod setBg">
        <pc:chgData name="Yermagambetova, Aigul" userId="55759ff4-2a3d-4e49-b7d6-452a4fe21a19" providerId="ADAL" clId="{CEF6474C-DE8A-46F2-A5E7-3C4693E3FFEA}" dt="2024-02-11T23:32:44.213" v="1719" actId="1076"/>
        <pc:sldMkLst>
          <pc:docMk/>
          <pc:sldMk cId="1738074563" sldId="387"/>
        </pc:sldMkLst>
        <pc:spChg chg="mod">
          <ac:chgData name="Yermagambetova, Aigul" userId="55759ff4-2a3d-4e49-b7d6-452a4fe21a19" providerId="ADAL" clId="{CEF6474C-DE8A-46F2-A5E7-3C4693E3FFEA}" dt="2024-02-11T23:32:33.367" v="1714" actId="1076"/>
          <ac:spMkLst>
            <pc:docMk/>
            <pc:sldMk cId="1738074563" sldId="387"/>
            <ac:spMk id="2" creationId="{53C5662C-1456-556E-62BB-F38B186D2C6A}"/>
          </ac:spMkLst>
        </pc:spChg>
        <pc:spChg chg="mod">
          <ac:chgData name="Yermagambetova, Aigul" userId="55759ff4-2a3d-4e49-b7d6-452a4fe21a19" providerId="ADAL" clId="{CEF6474C-DE8A-46F2-A5E7-3C4693E3FFEA}" dt="2024-02-11T23:32:44.213" v="1719" actId="1076"/>
          <ac:spMkLst>
            <pc:docMk/>
            <pc:sldMk cId="1738074563" sldId="387"/>
            <ac:spMk id="3" creationId="{F015B2D5-3FE4-9764-E423-4D3C49D671AE}"/>
          </ac:spMkLst>
        </pc:spChg>
        <pc:spChg chg="mod ord">
          <ac:chgData name="Yermagambetova, Aigul" userId="55759ff4-2a3d-4e49-b7d6-452a4fe21a19" providerId="ADAL" clId="{CEF6474C-DE8A-46F2-A5E7-3C4693E3FFEA}" dt="2024-02-11T23:29:56.845" v="1680" actId="26606"/>
          <ac:spMkLst>
            <pc:docMk/>
            <pc:sldMk cId="1738074563" sldId="387"/>
            <ac:spMk id="4" creationId="{A8A223CC-FF85-4992-D236-61162256C327}"/>
          </ac:spMkLst>
        </pc:spChg>
        <pc:spChg chg="del">
          <ac:chgData name="Yermagambetova, Aigul" userId="55759ff4-2a3d-4e49-b7d6-452a4fe21a19" providerId="ADAL" clId="{CEF6474C-DE8A-46F2-A5E7-3C4693E3FFEA}" dt="2024-02-11T23:29:56.845" v="1680" actId="26606"/>
          <ac:spMkLst>
            <pc:docMk/>
            <pc:sldMk cId="1738074563" sldId="387"/>
            <ac:spMk id="5" creationId="{F67AC64D-6B54-9DCF-E265-634E1DEBA85D}"/>
          </ac:spMkLst>
        </pc:spChg>
        <pc:spChg chg="del">
          <ac:chgData name="Yermagambetova, Aigul" userId="55759ff4-2a3d-4e49-b7d6-452a4fe21a19" providerId="ADAL" clId="{CEF6474C-DE8A-46F2-A5E7-3C4693E3FFEA}" dt="2024-02-11T23:29:56.845" v="1680" actId="26606"/>
          <ac:spMkLst>
            <pc:docMk/>
            <pc:sldMk cId="1738074563" sldId="387"/>
            <ac:spMk id="6" creationId="{A573607D-096D-27CB-10F8-C7DC6ECA2CE7}"/>
          </ac:spMkLst>
        </pc:spChg>
        <pc:spChg chg="add">
          <ac:chgData name="Yermagambetova, Aigul" userId="55759ff4-2a3d-4e49-b7d6-452a4fe21a19" providerId="ADAL" clId="{CEF6474C-DE8A-46F2-A5E7-3C4693E3FFEA}" dt="2024-02-11T23:29:56.845" v="1680" actId="26606"/>
          <ac:spMkLst>
            <pc:docMk/>
            <pc:sldMk cId="1738074563" sldId="387"/>
            <ac:spMk id="13" creationId="{2D6FBB9D-1CAA-4D05-AB33-BABDFE17B843}"/>
          </ac:spMkLst>
        </pc:spChg>
        <pc:spChg chg="add">
          <ac:chgData name="Yermagambetova, Aigul" userId="55759ff4-2a3d-4e49-b7d6-452a4fe21a19" providerId="ADAL" clId="{CEF6474C-DE8A-46F2-A5E7-3C4693E3FFEA}" dt="2024-02-11T23:29:56.845" v="1680" actId="26606"/>
          <ac:spMkLst>
            <pc:docMk/>
            <pc:sldMk cId="1738074563" sldId="387"/>
            <ac:spMk id="15" creationId="{04727B71-B4B6-4823-80A1-68C40B475118}"/>
          </ac:spMkLst>
        </pc:spChg>
        <pc:spChg chg="add">
          <ac:chgData name="Yermagambetova, Aigul" userId="55759ff4-2a3d-4e49-b7d6-452a4fe21a19" providerId="ADAL" clId="{CEF6474C-DE8A-46F2-A5E7-3C4693E3FFEA}" dt="2024-02-11T23:29:56.845" v="1680" actId="26606"/>
          <ac:spMkLst>
            <pc:docMk/>
            <pc:sldMk cId="1738074563" sldId="387"/>
            <ac:spMk id="17" creationId="{79A6DB05-9FB5-4B07-8675-74C23D4FD89D}"/>
          </ac:spMkLst>
        </pc:spChg>
        <pc:spChg chg="add">
          <ac:chgData name="Yermagambetova, Aigul" userId="55759ff4-2a3d-4e49-b7d6-452a4fe21a19" providerId="ADAL" clId="{CEF6474C-DE8A-46F2-A5E7-3C4693E3FFEA}" dt="2024-02-11T23:29:56.845" v="1680" actId="26606"/>
          <ac:spMkLst>
            <pc:docMk/>
            <pc:sldMk cId="1738074563" sldId="387"/>
            <ac:spMk id="19" creationId="{2C9A9DA9-7DC8-488B-A882-123947B0F3D9}"/>
          </ac:spMkLst>
        </pc:spChg>
        <pc:spChg chg="add">
          <ac:chgData name="Yermagambetova, Aigul" userId="55759ff4-2a3d-4e49-b7d6-452a4fe21a19" providerId="ADAL" clId="{CEF6474C-DE8A-46F2-A5E7-3C4693E3FFEA}" dt="2024-02-11T23:29:56.845" v="1680" actId="26606"/>
          <ac:spMkLst>
            <pc:docMk/>
            <pc:sldMk cId="1738074563" sldId="387"/>
            <ac:spMk id="21" creationId="{57F6BDD4-E066-4008-8011-6CC31AEB4556}"/>
          </ac:spMkLst>
        </pc:spChg>
        <pc:spChg chg="add">
          <ac:chgData name="Yermagambetova, Aigul" userId="55759ff4-2a3d-4e49-b7d6-452a4fe21a19" providerId="ADAL" clId="{CEF6474C-DE8A-46F2-A5E7-3C4693E3FFEA}" dt="2024-02-11T23:29:56.845" v="1680" actId="26606"/>
          <ac:spMkLst>
            <pc:docMk/>
            <pc:sldMk cId="1738074563" sldId="387"/>
            <ac:spMk id="23" creationId="{2711A8FB-68FC-45FC-B01E-38F809E2D439}"/>
          </ac:spMkLst>
        </pc:spChg>
        <pc:spChg chg="add">
          <ac:chgData name="Yermagambetova, Aigul" userId="55759ff4-2a3d-4e49-b7d6-452a4fe21a19" providerId="ADAL" clId="{CEF6474C-DE8A-46F2-A5E7-3C4693E3FFEA}" dt="2024-02-11T23:29:56.845" v="1680" actId="26606"/>
          <ac:spMkLst>
            <pc:docMk/>
            <pc:sldMk cId="1738074563" sldId="387"/>
            <ac:spMk id="25" creationId="{2A865FE3-5FC9-4049-87CF-30019C46C0F5}"/>
          </ac:spMkLst>
        </pc:spChg>
        <pc:picChg chg="add mod">
          <ac:chgData name="Yermagambetova, Aigul" userId="55759ff4-2a3d-4e49-b7d6-452a4fe21a19" providerId="ADAL" clId="{CEF6474C-DE8A-46F2-A5E7-3C4693E3FFEA}" dt="2024-02-11T23:29:56.845" v="1680" actId="26606"/>
          <ac:picMkLst>
            <pc:docMk/>
            <pc:sldMk cId="1738074563" sldId="387"/>
            <ac:picMk id="8" creationId="{B44E768E-3F94-79AF-983B-DA7A97D4EB27}"/>
          </ac:picMkLst>
        </pc:picChg>
      </pc:sldChg>
      <pc:sldChg chg="addSp delSp modSp new mod ord setBg">
        <pc:chgData name="Yermagambetova, Aigul" userId="55759ff4-2a3d-4e49-b7d6-452a4fe21a19" providerId="ADAL" clId="{CEF6474C-DE8A-46F2-A5E7-3C4693E3FFEA}" dt="2024-02-23T03:46:14.730" v="2410"/>
        <pc:sldMkLst>
          <pc:docMk/>
          <pc:sldMk cId="1143333131" sldId="388"/>
        </pc:sldMkLst>
        <pc:spChg chg="mod">
          <ac:chgData name="Yermagambetova, Aigul" userId="55759ff4-2a3d-4e49-b7d6-452a4fe21a19" providerId="ADAL" clId="{CEF6474C-DE8A-46F2-A5E7-3C4693E3FFEA}" dt="2024-02-23T03:22:58.468" v="2323" actId="1076"/>
          <ac:spMkLst>
            <pc:docMk/>
            <pc:sldMk cId="1143333131" sldId="388"/>
            <ac:spMk id="2" creationId="{C90A2AA8-452A-701D-854A-AF328179A248}"/>
          </ac:spMkLst>
        </pc:spChg>
        <pc:spChg chg="del mod">
          <ac:chgData name="Yermagambetova, Aigul" userId="55759ff4-2a3d-4e49-b7d6-452a4fe21a19" providerId="ADAL" clId="{CEF6474C-DE8A-46F2-A5E7-3C4693E3FFEA}" dt="2024-02-11T23:41:05.931" v="1725" actId="26606"/>
          <ac:spMkLst>
            <pc:docMk/>
            <pc:sldMk cId="1143333131" sldId="388"/>
            <ac:spMk id="3" creationId="{F843EE3D-D537-DC17-8761-3C8AAA428EDC}"/>
          </ac:spMkLst>
        </pc:spChg>
        <pc:spChg chg="mod">
          <ac:chgData name="Yermagambetova, Aigul" userId="55759ff4-2a3d-4e49-b7d6-452a4fe21a19" providerId="ADAL" clId="{CEF6474C-DE8A-46F2-A5E7-3C4693E3FFEA}" dt="2024-02-23T03:22:31.429" v="2320" actId="26606"/>
          <ac:spMkLst>
            <pc:docMk/>
            <pc:sldMk cId="1143333131" sldId="388"/>
            <ac:spMk id="4" creationId="{01EB7C96-2177-CBA0-1813-278CECA5EDE8}"/>
          </ac:spMkLst>
        </pc:spChg>
        <pc:spChg chg="del">
          <ac:chgData name="Yermagambetova, Aigul" userId="55759ff4-2a3d-4e49-b7d6-452a4fe21a19" providerId="ADAL" clId="{CEF6474C-DE8A-46F2-A5E7-3C4693E3FFEA}" dt="2024-02-11T23:40:48.140" v="1722" actId="26606"/>
          <ac:spMkLst>
            <pc:docMk/>
            <pc:sldMk cId="1143333131" sldId="388"/>
            <ac:spMk id="5" creationId="{23582C77-CA0E-D488-B19A-07C533C5FA1A}"/>
          </ac:spMkLst>
        </pc:spChg>
        <pc:spChg chg="add del mod">
          <ac:chgData name="Yermagambetova, Aigul" userId="55759ff4-2a3d-4e49-b7d6-452a4fe21a19" providerId="ADAL" clId="{CEF6474C-DE8A-46F2-A5E7-3C4693E3FFEA}" dt="2024-02-23T03:22:57.326" v="2322" actId="478"/>
          <ac:spMkLst>
            <pc:docMk/>
            <pc:sldMk cId="1143333131" sldId="388"/>
            <ac:spMk id="5" creationId="{42ACF14E-96A4-DFEA-6A86-AAE4AFD1B51F}"/>
          </ac:spMkLst>
        </pc:spChg>
        <pc:spChg chg="del">
          <ac:chgData name="Yermagambetova, Aigul" userId="55759ff4-2a3d-4e49-b7d6-452a4fe21a19" providerId="ADAL" clId="{CEF6474C-DE8A-46F2-A5E7-3C4693E3FFEA}" dt="2024-02-11T23:40:48.140" v="1722" actId="26606"/>
          <ac:spMkLst>
            <pc:docMk/>
            <pc:sldMk cId="1143333131" sldId="388"/>
            <ac:spMk id="6" creationId="{2D1E848A-3FF0-BE6F-8453-294CE7AB704E}"/>
          </ac:spMkLst>
        </pc:spChg>
        <pc:spChg chg="add del">
          <ac:chgData name="Yermagambetova, Aigul" userId="55759ff4-2a3d-4e49-b7d6-452a4fe21a19" providerId="ADAL" clId="{CEF6474C-DE8A-46F2-A5E7-3C4693E3FFEA}" dt="2024-02-11T23:41:05.931" v="1725" actId="26606"/>
          <ac:spMkLst>
            <pc:docMk/>
            <pc:sldMk cId="1143333131" sldId="388"/>
            <ac:spMk id="13" creationId="{2D6FBB9D-1CAA-4D05-AB33-BABDFE17B843}"/>
          </ac:spMkLst>
        </pc:spChg>
        <pc:spChg chg="add del">
          <ac:chgData name="Yermagambetova, Aigul" userId="55759ff4-2a3d-4e49-b7d6-452a4fe21a19" providerId="ADAL" clId="{CEF6474C-DE8A-46F2-A5E7-3C4693E3FFEA}" dt="2024-02-11T23:41:05.931" v="1725" actId="26606"/>
          <ac:spMkLst>
            <pc:docMk/>
            <pc:sldMk cId="1143333131" sldId="388"/>
            <ac:spMk id="15" creationId="{04727B71-B4B6-4823-80A1-68C40B475118}"/>
          </ac:spMkLst>
        </pc:spChg>
        <pc:spChg chg="add del">
          <ac:chgData name="Yermagambetova, Aigul" userId="55759ff4-2a3d-4e49-b7d6-452a4fe21a19" providerId="ADAL" clId="{CEF6474C-DE8A-46F2-A5E7-3C4693E3FFEA}" dt="2024-02-11T23:41:05.931" v="1725" actId="26606"/>
          <ac:spMkLst>
            <pc:docMk/>
            <pc:sldMk cId="1143333131" sldId="388"/>
            <ac:spMk id="17" creationId="{79A6DB05-9FB5-4B07-8675-74C23D4FD89D}"/>
          </ac:spMkLst>
        </pc:spChg>
        <pc:spChg chg="add del">
          <ac:chgData name="Yermagambetova, Aigul" userId="55759ff4-2a3d-4e49-b7d6-452a4fe21a19" providerId="ADAL" clId="{CEF6474C-DE8A-46F2-A5E7-3C4693E3FFEA}" dt="2024-02-11T23:41:05.931" v="1725" actId="26606"/>
          <ac:spMkLst>
            <pc:docMk/>
            <pc:sldMk cId="1143333131" sldId="388"/>
            <ac:spMk id="19" creationId="{E45CA849-654C-4173-AD99-B3A2528275F5}"/>
          </ac:spMkLst>
        </pc:spChg>
        <pc:spChg chg="add del">
          <ac:chgData name="Yermagambetova, Aigul" userId="55759ff4-2a3d-4e49-b7d6-452a4fe21a19" providerId="ADAL" clId="{CEF6474C-DE8A-46F2-A5E7-3C4693E3FFEA}" dt="2024-02-11T23:41:05.931" v="1725" actId="26606"/>
          <ac:spMkLst>
            <pc:docMk/>
            <pc:sldMk cId="1143333131" sldId="388"/>
            <ac:spMk id="21" creationId="{3E23A947-2D45-4208-AE2B-64948C87A3EB}"/>
          </ac:spMkLst>
        </pc:spChg>
        <pc:spChg chg="add del">
          <ac:chgData name="Yermagambetova, Aigul" userId="55759ff4-2a3d-4e49-b7d6-452a4fe21a19" providerId="ADAL" clId="{CEF6474C-DE8A-46F2-A5E7-3C4693E3FFEA}" dt="2024-02-11T23:41:05.931" v="1725" actId="26606"/>
          <ac:spMkLst>
            <pc:docMk/>
            <pc:sldMk cId="1143333131" sldId="388"/>
            <ac:spMk id="23" creationId="{E5BBB0F9-6A59-4D02-A9C7-A2D6516684CE}"/>
          </ac:spMkLst>
        </pc:spChg>
        <pc:spChg chg="add del">
          <ac:chgData name="Yermagambetova, Aigul" userId="55759ff4-2a3d-4e49-b7d6-452a4fe21a19" providerId="ADAL" clId="{CEF6474C-DE8A-46F2-A5E7-3C4693E3FFEA}" dt="2024-02-23T03:22:31.429" v="2320" actId="26606"/>
          <ac:spMkLst>
            <pc:docMk/>
            <pc:sldMk cId="1143333131" sldId="388"/>
            <ac:spMk id="28" creationId="{8D06CE56-3881-4ADA-8CEF-D18B02C242A3}"/>
          </ac:spMkLst>
        </pc:spChg>
        <pc:spChg chg="add del">
          <ac:chgData name="Yermagambetova, Aigul" userId="55759ff4-2a3d-4e49-b7d6-452a4fe21a19" providerId="ADAL" clId="{CEF6474C-DE8A-46F2-A5E7-3C4693E3FFEA}" dt="2024-02-23T03:22:31.429" v="2320" actId="26606"/>
          <ac:spMkLst>
            <pc:docMk/>
            <pc:sldMk cId="1143333131" sldId="388"/>
            <ac:spMk id="30" creationId="{79F3C543-62EC-4433-9C93-A2CD8764E9B4}"/>
          </ac:spMkLst>
        </pc:spChg>
        <pc:spChg chg="add del">
          <ac:chgData name="Yermagambetova, Aigul" userId="55759ff4-2a3d-4e49-b7d6-452a4fe21a19" providerId="ADAL" clId="{CEF6474C-DE8A-46F2-A5E7-3C4693E3FFEA}" dt="2024-02-23T03:22:31.429" v="2320" actId="26606"/>
          <ac:spMkLst>
            <pc:docMk/>
            <pc:sldMk cId="1143333131" sldId="388"/>
            <ac:spMk id="32" creationId="{68AF5748-FED8-45BA-8631-26D1D10F3246}"/>
          </ac:spMkLst>
        </pc:spChg>
        <pc:spChg chg="add del">
          <ac:chgData name="Yermagambetova, Aigul" userId="55759ff4-2a3d-4e49-b7d6-452a4fe21a19" providerId="ADAL" clId="{CEF6474C-DE8A-46F2-A5E7-3C4693E3FFEA}" dt="2024-02-23T03:22:31.429" v="2320" actId="26606"/>
          <ac:spMkLst>
            <pc:docMk/>
            <pc:sldMk cId="1143333131" sldId="388"/>
            <ac:spMk id="34" creationId="{AF2F604E-43BE-4DC3-B983-E071523364F8}"/>
          </ac:spMkLst>
        </pc:spChg>
        <pc:spChg chg="add del">
          <ac:chgData name="Yermagambetova, Aigul" userId="55759ff4-2a3d-4e49-b7d6-452a4fe21a19" providerId="ADAL" clId="{CEF6474C-DE8A-46F2-A5E7-3C4693E3FFEA}" dt="2024-02-23T03:22:31.429" v="2320" actId="26606"/>
          <ac:spMkLst>
            <pc:docMk/>
            <pc:sldMk cId="1143333131" sldId="388"/>
            <ac:spMk id="36" creationId="{08C9B587-E65E-4B52-B37C-ABEBB6E87928}"/>
          </ac:spMkLst>
        </pc:spChg>
        <pc:spChg chg="add">
          <ac:chgData name="Yermagambetova, Aigul" userId="55759ff4-2a3d-4e49-b7d6-452a4fe21a19" providerId="ADAL" clId="{CEF6474C-DE8A-46F2-A5E7-3C4693E3FFEA}" dt="2024-02-23T03:22:31.429" v="2320" actId="26606"/>
          <ac:spMkLst>
            <pc:docMk/>
            <pc:sldMk cId="1143333131" sldId="388"/>
            <ac:spMk id="42" creationId="{2D6FBB9D-1CAA-4D05-AB33-BABDFE17B843}"/>
          </ac:spMkLst>
        </pc:spChg>
        <pc:spChg chg="add">
          <ac:chgData name="Yermagambetova, Aigul" userId="55759ff4-2a3d-4e49-b7d6-452a4fe21a19" providerId="ADAL" clId="{CEF6474C-DE8A-46F2-A5E7-3C4693E3FFEA}" dt="2024-02-23T03:22:31.429" v="2320" actId="26606"/>
          <ac:spMkLst>
            <pc:docMk/>
            <pc:sldMk cId="1143333131" sldId="388"/>
            <ac:spMk id="44" creationId="{04727B71-B4B6-4823-80A1-68C40B475118}"/>
          </ac:spMkLst>
        </pc:spChg>
        <pc:spChg chg="add">
          <ac:chgData name="Yermagambetova, Aigul" userId="55759ff4-2a3d-4e49-b7d6-452a4fe21a19" providerId="ADAL" clId="{CEF6474C-DE8A-46F2-A5E7-3C4693E3FFEA}" dt="2024-02-23T03:22:31.429" v="2320" actId="26606"/>
          <ac:spMkLst>
            <pc:docMk/>
            <pc:sldMk cId="1143333131" sldId="388"/>
            <ac:spMk id="46" creationId="{79A6DB05-9FB5-4B07-8675-74C23D4FD89D}"/>
          </ac:spMkLst>
        </pc:spChg>
        <pc:spChg chg="add">
          <ac:chgData name="Yermagambetova, Aigul" userId="55759ff4-2a3d-4e49-b7d6-452a4fe21a19" providerId="ADAL" clId="{CEF6474C-DE8A-46F2-A5E7-3C4693E3FFEA}" dt="2024-02-23T03:22:31.429" v="2320" actId="26606"/>
          <ac:spMkLst>
            <pc:docMk/>
            <pc:sldMk cId="1143333131" sldId="388"/>
            <ac:spMk id="48" creationId="{7517A47C-B2E5-4B79-8061-D74B1311AF6E}"/>
          </ac:spMkLst>
        </pc:spChg>
        <pc:spChg chg="add">
          <ac:chgData name="Yermagambetova, Aigul" userId="55759ff4-2a3d-4e49-b7d6-452a4fe21a19" providerId="ADAL" clId="{CEF6474C-DE8A-46F2-A5E7-3C4693E3FFEA}" dt="2024-02-23T03:22:31.429" v="2320" actId="26606"/>
          <ac:spMkLst>
            <pc:docMk/>
            <pc:sldMk cId="1143333131" sldId="388"/>
            <ac:spMk id="50" creationId="{C505E780-2083-4CB5-A42A-5E0E2908ECC3}"/>
          </ac:spMkLst>
        </pc:spChg>
        <pc:spChg chg="add">
          <ac:chgData name="Yermagambetova, Aigul" userId="55759ff4-2a3d-4e49-b7d6-452a4fe21a19" providerId="ADAL" clId="{CEF6474C-DE8A-46F2-A5E7-3C4693E3FFEA}" dt="2024-02-23T03:22:31.429" v="2320" actId="26606"/>
          <ac:spMkLst>
            <pc:docMk/>
            <pc:sldMk cId="1143333131" sldId="388"/>
            <ac:spMk id="52" creationId="{D2C0AE1C-0118-41AE-8A10-7CDCBF10E96F}"/>
          </ac:spMkLst>
        </pc:spChg>
        <pc:spChg chg="add">
          <ac:chgData name="Yermagambetova, Aigul" userId="55759ff4-2a3d-4e49-b7d6-452a4fe21a19" providerId="ADAL" clId="{CEF6474C-DE8A-46F2-A5E7-3C4693E3FFEA}" dt="2024-02-23T03:22:31.429" v="2320" actId="26606"/>
          <ac:spMkLst>
            <pc:docMk/>
            <pc:sldMk cId="1143333131" sldId="388"/>
            <ac:spMk id="54" creationId="{463EEC44-1BA3-44ED-81FC-A644B04B2A44}"/>
          </ac:spMkLst>
        </pc:spChg>
        <pc:graphicFrameChg chg="add">
          <ac:chgData name="Yermagambetova, Aigul" userId="55759ff4-2a3d-4e49-b7d6-452a4fe21a19" providerId="ADAL" clId="{CEF6474C-DE8A-46F2-A5E7-3C4693E3FFEA}" dt="2024-02-23T03:22:31.429" v="2320" actId="26606"/>
          <ac:graphicFrameMkLst>
            <pc:docMk/>
            <pc:sldMk cId="1143333131" sldId="388"/>
            <ac:graphicFrameMk id="38" creationId="{C221F8B0-6BB9-3622-0253-12BB435F3B24}"/>
          </ac:graphicFrameMkLst>
        </pc:graphicFrameChg>
        <pc:picChg chg="add del mod ord">
          <ac:chgData name="Yermagambetova, Aigul" userId="55759ff4-2a3d-4e49-b7d6-452a4fe21a19" providerId="ADAL" clId="{CEF6474C-DE8A-46F2-A5E7-3C4693E3FFEA}" dt="2024-02-23T03:21:43.422" v="2263" actId="478"/>
          <ac:picMkLst>
            <pc:docMk/>
            <pc:sldMk cId="1143333131" sldId="388"/>
            <ac:picMk id="8" creationId="{245E2B72-23CE-CF70-FA95-1FD7742240D0}"/>
          </ac:picMkLst>
        </pc:picChg>
      </pc:sldChg>
      <pc:sldChg chg="modSp new mod">
        <pc:chgData name="Yermagambetova, Aigul" userId="55759ff4-2a3d-4e49-b7d6-452a4fe21a19" providerId="ADAL" clId="{CEF6474C-DE8A-46F2-A5E7-3C4693E3FFEA}" dt="2024-02-11T23:54:34.005" v="1773" actId="20577"/>
        <pc:sldMkLst>
          <pc:docMk/>
          <pc:sldMk cId="1809669303" sldId="389"/>
        </pc:sldMkLst>
        <pc:spChg chg="mod">
          <ac:chgData name="Yermagambetova, Aigul" userId="55759ff4-2a3d-4e49-b7d6-452a4fe21a19" providerId="ADAL" clId="{CEF6474C-DE8A-46F2-A5E7-3C4693E3FFEA}" dt="2024-02-11T23:54:34.005" v="1773" actId="20577"/>
          <ac:spMkLst>
            <pc:docMk/>
            <pc:sldMk cId="1809669303" sldId="389"/>
            <ac:spMk id="2" creationId="{67E8B534-D526-2B6B-A304-26CC619B8D55}"/>
          </ac:spMkLst>
        </pc:spChg>
      </pc:sldChg>
      <pc:sldChg chg="addSp delSp modSp new del mod">
        <pc:chgData name="Yermagambetova, Aigul" userId="55759ff4-2a3d-4e49-b7d6-452a4fe21a19" providerId="ADAL" clId="{CEF6474C-DE8A-46F2-A5E7-3C4693E3FFEA}" dt="2024-02-11T23:53:52.044" v="1738" actId="47"/>
        <pc:sldMkLst>
          <pc:docMk/>
          <pc:sldMk cId="2903160489" sldId="389"/>
        </pc:sldMkLst>
        <pc:spChg chg="mod">
          <ac:chgData name="Yermagambetova, Aigul" userId="55759ff4-2a3d-4e49-b7d6-452a4fe21a19" providerId="ADAL" clId="{CEF6474C-DE8A-46F2-A5E7-3C4693E3FFEA}" dt="2024-02-11T23:52:33.078" v="1731"/>
          <ac:spMkLst>
            <pc:docMk/>
            <pc:sldMk cId="2903160489" sldId="389"/>
            <ac:spMk id="3" creationId="{279D3C9B-3299-B54D-14CB-1A233BDD5BAA}"/>
          </ac:spMkLst>
        </pc:spChg>
        <pc:spChg chg="add del">
          <ac:chgData name="Yermagambetova, Aigul" userId="55759ff4-2a3d-4e49-b7d6-452a4fe21a19" providerId="ADAL" clId="{CEF6474C-DE8A-46F2-A5E7-3C4693E3FFEA}" dt="2024-02-11T23:52:32.618" v="1730" actId="22"/>
          <ac:spMkLst>
            <pc:docMk/>
            <pc:sldMk cId="2903160489" sldId="389"/>
            <ac:spMk id="8" creationId="{91A13581-DC45-3857-5D34-215C2FB84A6A}"/>
          </ac:spMkLst>
        </pc:spChg>
        <pc:picChg chg="add mod">
          <ac:chgData name="Yermagambetova, Aigul" userId="55759ff4-2a3d-4e49-b7d6-452a4fe21a19" providerId="ADAL" clId="{CEF6474C-DE8A-46F2-A5E7-3C4693E3FFEA}" dt="2024-02-11T23:53:34.768" v="1737" actId="1076"/>
          <ac:picMkLst>
            <pc:docMk/>
            <pc:sldMk cId="2903160489" sldId="389"/>
            <ac:picMk id="10" creationId="{2F57312F-D63D-BA11-7F8A-5F9773BA56E8}"/>
          </ac:picMkLst>
        </pc:picChg>
      </pc:sldChg>
      <pc:sldChg chg="addSp delSp modSp new mod ord setBg">
        <pc:chgData name="Yermagambetova, Aigul" userId="55759ff4-2a3d-4e49-b7d6-452a4fe21a19" providerId="ADAL" clId="{CEF6474C-DE8A-46F2-A5E7-3C4693E3FFEA}" dt="2024-03-03T18:48:27.189" v="10908" actId="255"/>
        <pc:sldMkLst>
          <pc:docMk/>
          <pc:sldMk cId="3028652757" sldId="390"/>
        </pc:sldMkLst>
        <pc:spChg chg="mod">
          <ac:chgData name="Yermagambetova, Aigul" userId="55759ff4-2a3d-4e49-b7d6-452a4fe21a19" providerId="ADAL" clId="{CEF6474C-DE8A-46F2-A5E7-3C4693E3FFEA}" dt="2024-03-03T18:48:27.189" v="10908" actId="255"/>
          <ac:spMkLst>
            <pc:docMk/>
            <pc:sldMk cId="3028652757" sldId="390"/>
            <ac:spMk id="2" creationId="{8E9C34E6-EA0B-DB06-47F2-6D0F3109FB78}"/>
          </ac:spMkLst>
        </pc:spChg>
        <pc:spChg chg="mod">
          <ac:chgData name="Yermagambetova, Aigul" userId="55759ff4-2a3d-4e49-b7d6-452a4fe21a19" providerId="ADAL" clId="{CEF6474C-DE8A-46F2-A5E7-3C4693E3FFEA}" dt="2024-02-29T14:16:49.914" v="8525" actId="26606"/>
          <ac:spMkLst>
            <pc:docMk/>
            <pc:sldMk cId="3028652757" sldId="390"/>
            <ac:spMk id="3" creationId="{68549697-B3F9-BCE0-E420-083EA293C892}"/>
          </ac:spMkLst>
        </pc:spChg>
        <pc:spChg chg="mod">
          <ac:chgData name="Yermagambetova, Aigul" userId="55759ff4-2a3d-4e49-b7d6-452a4fe21a19" providerId="ADAL" clId="{CEF6474C-DE8A-46F2-A5E7-3C4693E3FFEA}" dt="2024-02-29T14:16:49.914" v="8525" actId="26606"/>
          <ac:spMkLst>
            <pc:docMk/>
            <pc:sldMk cId="3028652757" sldId="390"/>
            <ac:spMk id="4" creationId="{484F0705-53E2-AAEB-6D5F-87D2AA166812}"/>
          </ac:spMkLst>
        </pc:spChg>
        <pc:spChg chg="del">
          <ac:chgData name="Yermagambetova, Aigul" userId="55759ff4-2a3d-4e49-b7d6-452a4fe21a19" providerId="ADAL" clId="{CEF6474C-DE8A-46F2-A5E7-3C4693E3FFEA}" dt="2024-02-12T00:05:25.491" v="1807" actId="26606"/>
          <ac:spMkLst>
            <pc:docMk/>
            <pc:sldMk cId="3028652757" sldId="390"/>
            <ac:spMk id="5" creationId="{7AF1EB62-1FB6-9F49-37AE-40C1BE9C75BB}"/>
          </ac:spMkLst>
        </pc:spChg>
        <pc:spChg chg="del">
          <ac:chgData name="Yermagambetova, Aigul" userId="55759ff4-2a3d-4e49-b7d6-452a4fe21a19" providerId="ADAL" clId="{CEF6474C-DE8A-46F2-A5E7-3C4693E3FFEA}" dt="2024-02-12T00:05:25.491" v="1807" actId="26606"/>
          <ac:spMkLst>
            <pc:docMk/>
            <pc:sldMk cId="3028652757" sldId="390"/>
            <ac:spMk id="6" creationId="{BFBA0105-00AC-85B2-B775-2D56140BC999}"/>
          </ac:spMkLst>
        </pc:spChg>
        <pc:spChg chg="add del">
          <ac:chgData name="Yermagambetova, Aigul" userId="55759ff4-2a3d-4e49-b7d6-452a4fe21a19" providerId="ADAL" clId="{CEF6474C-DE8A-46F2-A5E7-3C4693E3FFEA}" dt="2024-02-12T00:11:10.823" v="1861" actId="26606"/>
          <ac:spMkLst>
            <pc:docMk/>
            <pc:sldMk cId="3028652757" sldId="390"/>
            <ac:spMk id="13" creationId="{2D6FBB9D-1CAA-4D05-AB33-BABDFE17B843}"/>
          </ac:spMkLst>
        </pc:spChg>
        <pc:spChg chg="add del">
          <ac:chgData name="Yermagambetova, Aigul" userId="55759ff4-2a3d-4e49-b7d6-452a4fe21a19" providerId="ADAL" clId="{CEF6474C-DE8A-46F2-A5E7-3C4693E3FFEA}" dt="2024-02-12T00:11:10.823" v="1861" actId="26606"/>
          <ac:spMkLst>
            <pc:docMk/>
            <pc:sldMk cId="3028652757" sldId="390"/>
            <ac:spMk id="15" creationId="{04727B71-B4B6-4823-80A1-68C40B475118}"/>
          </ac:spMkLst>
        </pc:spChg>
        <pc:spChg chg="add del">
          <ac:chgData name="Yermagambetova, Aigul" userId="55759ff4-2a3d-4e49-b7d6-452a4fe21a19" providerId="ADAL" clId="{CEF6474C-DE8A-46F2-A5E7-3C4693E3FFEA}" dt="2024-02-12T00:11:10.823" v="1861" actId="26606"/>
          <ac:spMkLst>
            <pc:docMk/>
            <pc:sldMk cId="3028652757" sldId="390"/>
            <ac:spMk id="17" creationId="{79A6DB05-9FB5-4B07-8675-74C23D4FD89D}"/>
          </ac:spMkLst>
        </pc:spChg>
        <pc:spChg chg="add del">
          <ac:chgData name="Yermagambetova, Aigul" userId="55759ff4-2a3d-4e49-b7d6-452a4fe21a19" providerId="ADAL" clId="{CEF6474C-DE8A-46F2-A5E7-3C4693E3FFEA}" dt="2024-02-12T00:11:10.823" v="1861" actId="26606"/>
          <ac:spMkLst>
            <pc:docMk/>
            <pc:sldMk cId="3028652757" sldId="390"/>
            <ac:spMk id="19" creationId="{E45CA849-654C-4173-AD99-B3A2528275F5}"/>
          </ac:spMkLst>
        </pc:spChg>
        <pc:spChg chg="add del">
          <ac:chgData name="Yermagambetova, Aigul" userId="55759ff4-2a3d-4e49-b7d6-452a4fe21a19" providerId="ADAL" clId="{CEF6474C-DE8A-46F2-A5E7-3C4693E3FFEA}" dt="2024-02-12T00:11:10.823" v="1861" actId="26606"/>
          <ac:spMkLst>
            <pc:docMk/>
            <pc:sldMk cId="3028652757" sldId="390"/>
            <ac:spMk id="21" creationId="{3E23A947-2D45-4208-AE2B-64948C87A3EB}"/>
          </ac:spMkLst>
        </pc:spChg>
        <pc:spChg chg="add del">
          <ac:chgData name="Yermagambetova, Aigul" userId="55759ff4-2a3d-4e49-b7d6-452a4fe21a19" providerId="ADAL" clId="{CEF6474C-DE8A-46F2-A5E7-3C4693E3FFEA}" dt="2024-02-12T00:11:10.823" v="1861" actId="26606"/>
          <ac:spMkLst>
            <pc:docMk/>
            <pc:sldMk cId="3028652757" sldId="390"/>
            <ac:spMk id="23" creationId="{E5BBB0F9-6A59-4D02-A9C7-A2D6516684CE}"/>
          </ac:spMkLst>
        </pc:spChg>
        <pc:spChg chg="add del">
          <ac:chgData name="Yermagambetova, Aigul" userId="55759ff4-2a3d-4e49-b7d6-452a4fe21a19" providerId="ADAL" clId="{CEF6474C-DE8A-46F2-A5E7-3C4693E3FFEA}" dt="2024-02-29T14:16:21.499" v="8517" actId="26606"/>
          <ac:spMkLst>
            <pc:docMk/>
            <pc:sldMk cId="3028652757" sldId="390"/>
            <ac:spMk id="28" creationId="{2D6FBB9D-1CAA-4D05-AB33-BABDFE17B843}"/>
          </ac:spMkLst>
        </pc:spChg>
        <pc:spChg chg="add del">
          <ac:chgData name="Yermagambetova, Aigul" userId="55759ff4-2a3d-4e49-b7d6-452a4fe21a19" providerId="ADAL" clId="{CEF6474C-DE8A-46F2-A5E7-3C4693E3FFEA}" dt="2024-02-29T14:16:21.499" v="8517" actId="26606"/>
          <ac:spMkLst>
            <pc:docMk/>
            <pc:sldMk cId="3028652757" sldId="390"/>
            <ac:spMk id="30" creationId="{04727B71-B4B6-4823-80A1-68C40B475118}"/>
          </ac:spMkLst>
        </pc:spChg>
        <pc:spChg chg="add del">
          <ac:chgData name="Yermagambetova, Aigul" userId="55759ff4-2a3d-4e49-b7d6-452a4fe21a19" providerId="ADAL" clId="{CEF6474C-DE8A-46F2-A5E7-3C4693E3FFEA}" dt="2024-02-29T14:16:21.499" v="8517" actId="26606"/>
          <ac:spMkLst>
            <pc:docMk/>
            <pc:sldMk cId="3028652757" sldId="390"/>
            <ac:spMk id="32" creationId="{79A6DB05-9FB5-4B07-8675-74C23D4FD89D}"/>
          </ac:spMkLst>
        </pc:spChg>
        <pc:spChg chg="add del">
          <ac:chgData name="Yermagambetova, Aigul" userId="55759ff4-2a3d-4e49-b7d6-452a4fe21a19" providerId="ADAL" clId="{CEF6474C-DE8A-46F2-A5E7-3C4693E3FFEA}" dt="2024-02-29T14:16:21.499" v="8517" actId="26606"/>
          <ac:spMkLst>
            <pc:docMk/>
            <pc:sldMk cId="3028652757" sldId="390"/>
            <ac:spMk id="34" creationId="{0B9EE3F3-89B7-43C3-8651-C4C96830993D}"/>
          </ac:spMkLst>
        </pc:spChg>
        <pc:spChg chg="add del">
          <ac:chgData name="Yermagambetova, Aigul" userId="55759ff4-2a3d-4e49-b7d6-452a4fe21a19" providerId="ADAL" clId="{CEF6474C-DE8A-46F2-A5E7-3C4693E3FFEA}" dt="2024-02-29T14:16:21.499" v="8517" actId="26606"/>
          <ac:spMkLst>
            <pc:docMk/>
            <pc:sldMk cId="3028652757" sldId="390"/>
            <ac:spMk id="36" creationId="{33AE4636-AEEC-45D6-84D4-7AC2DA48ECF8}"/>
          </ac:spMkLst>
        </pc:spChg>
        <pc:spChg chg="add del">
          <ac:chgData name="Yermagambetova, Aigul" userId="55759ff4-2a3d-4e49-b7d6-452a4fe21a19" providerId="ADAL" clId="{CEF6474C-DE8A-46F2-A5E7-3C4693E3FFEA}" dt="2024-02-29T14:16:21.499" v="8517" actId="26606"/>
          <ac:spMkLst>
            <pc:docMk/>
            <pc:sldMk cId="3028652757" sldId="390"/>
            <ac:spMk id="38" creationId="{8D9CE0F4-2EB2-4F1F-8AAC-DB3571D9FE10}"/>
          </ac:spMkLst>
        </pc:spChg>
        <pc:spChg chg="add del">
          <ac:chgData name="Yermagambetova, Aigul" userId="55759ff4-2a3d-4e49-b7d6-452a4fe21a19" providerId="ADAL" clId="{CEF6474C-DE8A-46F2-A5E7-3C4693E3FFEA}" dt="2024-02-29T14:16:49.914" v="8525" actId="26606"/>
          <ac:spMkLst>
            <pc:docMk/>
            <pc:sldMk cId="3028652757" sldId="390"/>
            <ac:spMk id="43" creationId="{2D6FBB9D-1CAA-4D05-AB33-BABDFE17B843}"/>
          </ac:spMkLst>
        </pc:spChg>
        <pc:spChg chg="add del">
          <ac:chgData name="Yermagambetova, Aigul" userId="55759ff4-2a3d-4e49-b7d6-452a4fe21a19" providerId="ADAL" clId="{CEF6474C-DE8A-46F2-A5E7-3C4693E3FFEA}" dt="2024-02-29T14:16:49.914" v="8525" actId="26606"/>
          <ac:spMkLst>
            <pc:docMk/>
            <pc:sldMk cId="3028652757" sldId="390"/>
            <ac:spMk id="45" creationId="{04727B71-B4B6-4823-80A1-68C40B475118}"/>
          </ac:spMkLst>
        </pc:spChg>
        <pc:spChg chg="add del">
          <ac:chgData name="Yermagambetova, Aigul" userId="55759ff4-2a3d-4e49-b7d6-452a4fe21a19" providerId="ADAL" clId="{CEF6474C-DE8A-46F2-A5E7-3C4693E3FFEA}" dt="2024-02-29T14:16:49.914" v="8525" actId="26606"/>
          <ac:spMkLst>
            <pc:docMk/>
            <pc:sldMk cId="3028652757" sldId="390"/>
            <ac:spMk id="47" creationId="{79A6DB05-9FB5-4B07-8675-74C23D4FD89D}"/>
          </ac:spMkLst>
        </pc:spChg>
        <pc:spChg chg="add del">
          <ac:chgData name="Yermagambetova, Aigul" userId="55759ff4-2a3d-4e49-b7d6-452a4fe21a19" providerId="ADAL" clId="{CEF6474C-DE8A-46F2-A5E7-3C4693E3FFEA}" dt="2024-02-29T14:16:49.914" v="8525" actId="26606"/>
          <ac:spMkLst>
            <pc:docMk/>
            <pc:sldMk cId="3028652757" sldId="390"/>
            <ac:spMk id="49" creationId="{D1A4588A-55D5-49B8-BE41-54ACDCFF2C17}"/>
          </ac:spMkLst>
        </pc:spChg>
        <pc:spChg chg="add del">
          <ac:chgData name="Yermagambetova, Aigul" userId="55759ff4-2a3d-4e49-b7d6-452a4fe21a19" providerId="ADAL" clId="{CEF6474C-DE8A-46F2-A5E7-3C4693E3FFEA}" dt="2024-02-29T14:16:49.914" v="8525" actId="26606"/>
          <ac:spMkLst>
            <pc:docMk/>
            <pc:sldMk cId="3028652757" sldId="390"/>
            <ac:spMk id="51" creationId="{F97E7EA2-EDCD-47E9-81BC-415C606D1B58}"/>
          </ac:spMkLst>
        </pc:spChg>
        <pc:spChg chg="add">
          <ac:chgData name="Yermagambetova, Aigul" userId="55759ff4-2a3d-4e49-b7d6-452a4fe21a19" providerId="ADAL" clId="{CEF6474C-DE8A-46F2-A5E7-3C4693E3FFEA}" dt="2024-02-29T14:16:49.914" v="8525" actId="26606"/>
          <ac:spMkLst>
            <pc:docMk/>
            <pc:sldMk cId="3028652757" sldId="390"/>
            <ac:spMk id="56" creationId="{2D6FBB9D-1CAA-4D05-AB33-BABDFE17B843}"/>
          </ac:spMkLst>
        </pc:spChg>
        <pc:spChg chg="add">
          <ac:chgData name="Yermagambetova, Aigul" userId="55759ff4-2a3d-4e49-b7d6-452a4fe21a19" providerId="ADAL" clId="{CEF6474C-DE8A-46F2-A5E7-3C4693E3FFEA}" dt="2024-02-29T14:16:49.914" v="8525" actId="26606"/>
          <ac:spMkLst>
            <pc:docMk/>
            <pc:sldMk cId="3028652757" sldId="390"/>
            <ac:spMk id="58" creationId="{04727B71-B4B6-4823-80A1-68C40B475118}"/>
          </ac:spMkLst>
        </pc:spChg>
        <pc:spChg chg="add">
          <ac:chgData name="Yermagambetova, Aigul" userId="55759ff4-2a3d-4e49-b7d6-452a4fe21a19" providerId="ADAL" clId="{CEF6474C-DE8A-46F2-A5E7-3C4693E3FFEA}" dt="2024-02-29T14:16:49.914" v="8525" actId="26606"/>
          <ac:spMkLst>
            <pc:docMk/>
            <pc:sldMk cId="3028652757" sldId="390"/>
            <ac:spMk id="60" creationId="{79A6DB05-9FB5-4B07-8675-74C23D4FD89D}"/>
          </ac:spMkLst>
        </pc:spChg>
        <pc:spChg chg="add">
          <ac:chgData name="Yermagambetova, Aigul" userId="55759ff4-2a3d-4e49-b7d6-452a4fe21a19" providerId="ADAL" clId="{CEF6474C-DE8A-46F2-A5E7-3C4693E3FFEA}" dt="2024-02-29T14:16:49.914" v="8525" actId="26606"/>
          <ac:spMkLst>
            <pc:docMk/>
            <pc:sldMk cId="3028652757" sldId="390"/>
            <ac:spMk id="62" creationId="{84ECDE7A-6944-466D-8FFE-149A29BA6BAE}"/>
          </ac:spMkLst>
        </pc:spChg>
        <pc:spChg chg="add">
          <ac:chgData name="Yermagambetova, Aigul" userId="55759ff4-2a3d-4e49-b7d6-452a4fe21a19" providerId="ADAL" clId="{CEF6474C-DE8A-46F2-A5E7-3C4693E3FFEA}" dt="2024-02-29T14:16:49.914" v="8525" actId="26606"/>
          <ac:spMkLst>
            <pc:docMk/>
            <pc:sldMk cId="3028652757" sldId="390"/>
            <ac:spMk id="64" creationId="{B3420082-9415-44EC-802E-C77D71D59C57}"/>
          </ac:spMkLst>
        </pc:spChg>
        <pc:spChg chg="add">
          <ac:chgData name="Yermagambetova, Aigul" userId="55759ff4-2a3d-4e49-b7d6-452a4fe21a19" providerId="ADAL" clId="{CEF6474C-DE8A-46F2-A5E7-3C4693E3FFEA}" dt="2024-02-29T14:16:49.914" v="8525" actId="26606"/>
          <ac:spMkLst>
            <pc:docMk/>
            <pc:sldMk cId="3028652757" sldId="390"/>
            <ac:spMk id="66" creationId="{55A52C45-1FCB-4636-A80F-2849B8226C01}"/>
          </ac:spMkLst>
        </pc:spChg>
        <pc:spChg chg="add">
          <ac:chgData name="Yermagambetova, Aigul" userId="55759ff4-2a3d-4e49-b7d6-452a4fe21a19" providerId="ADAL" clId="{CEF6474C-DE8A-46F2-A5E7-3C4693E3FFEA}" dt="2024-02-29T14:16:49.914" v="8525" actId="26606"/>
          <ac:spMkLst>
            <pc:docMk/>
            <pc:sldMk cId="3028652757" sldId="390"/>
            <ac:spMk id="68" creationId="{768EB4DD-3704-43AD-92B3-C4E0C6EA92CB}"/>
          </ac:spMkLst>
        </pc:spChg>
        <pc:picChg chg="add mod ord">
          <ac:chgData name="Yermagambetova, Aigul" userId="55759ff4-2a3d-4e49-b7d6-452a4fe21a19" providerId="ADAL" clId="{CEF6474C-DE8A-46F2-A5E7-3C4693E3FFEA}" dt="2024-02-29T14:16:54.101" v="8526" actId="14100"/>
          <ac:picMkLst>
            <pc:docMk/>
            <pc:sldMk cId="3028652757" sldId="390"/>
            <ac:picMk id="8" creationId="{78922CFD-9D42-CCF5-76B3-4D14756F6C12}"/>
          </ac:picMkLst>
        </pc:picChg>
      </pc:sldChg>
      <pc:sldChg chg="modSp new mod">
        <pc:chgData name="Yermagambetova, Aigul" userId="55759ff4-2a3d-4e49-b7d6-452a4fe21a19" providerId="ADAL" clId="{CEF6474C-DE8A-46F2-A5E7-3C4693E3FFEA}" dt="2024-02-12T00:09:46.971" v="1813" actId="20577"/>
        <pc:sldMkLst>
          <pc:docMk/>
          <pc:sldMk cId="457375240" sldId="391"/>
        </pc:sldMkLst>
        <pc:spChg chg="mod">
          <ac:chgData name="Yermagambetova, Aigul" userId="55759ff4-2a3d-4e49-b7d6-452a4fe21a19" providerId="ADAL" clId="{CEF6474C-DE8A-46F2-A5E7-3C4693E3FFEA}" dt="2024-02-12T00:09:46.971" v="1813" actId="20577"/>
          <ac:spMkLst>
            <pc:docMk/>
            <pc:sldMk cId="457375240" sldId="391"/>
            <ac:spMk id="2" creationId="{36CC71D9-B097-00D6-5218-9F147D6023FD}"/>
          </ac:spMkLst>
        </pc:spChg>
      </pc:sldChg>
      <pc:sldChg chg="modSp new mod">
        <pc:chgData name="Yermagambetova, Aigul" userId="55759ff4-2a3d-4e49-b7d6-452a4fe21a19" providerId="ADAL" clId="{CEF6474C-DE8A-46F2-A5E7-3C4693E3FFEA}" dt="2024-02-12T00:09:54.088" v="1819" actId="20577"/>
        <pc:sldMkLst>
          <pc:docMk/>
          <pc:sldMk cId="716205121" sldId="392"/>
        </pc:sldMkLst>
        <pc:spChg chg="mod">
          <ac:chgData name="Yermagambetova, Aigul" userId="55759ff4-2a3d-4e49-b7d6-452a4fe21a19" providerId="ADAL" clId="{CEF6474C-DE8A-46F2-A5E7-3C4693E3FFEA}" dt="2024-02-12T00:09:54.088" v="1819" actId="20577"/>
          <ac:spMkLst>
            <pc:docMk/>
            <pc:sldMk cId="716205121" sldId="392"/>
            <ac:spMk id="2" creationId="{B09DC0F0-8DA4-3CDD-69A7-D8912C5E6FAD}"/>
          </ac:spMkLst>
        </pc:spChg>
      </pc:sldChg>
      <pc:sldChg chg="modSp new mod">
        <pc:chgData name="Yermagambetova, Aigul" userId="55759ff4-2a3d-4e49-b7d6-452a4fe21a19" providerId="ADAL" clId="{CEF6474C-DE8A-46F2-A5E7-3C4693E3FFEA}" dt="2024-02-12T00:10:46.404" v="1843" actId="20577"/>
        <pc:sldMkLst>
          <pc:docMk/>
          <pc:sldMk cId="357082123" sldId="393"/>
        </pc:sldMkLst>
        <pc:spChg chg="mod">
          <ac:chgData name="Yermagambetova, Aigul" userId="55759ff4-2a3d-4e49-b7d6-452a4fe21a19" providerId="ADAL" clId="{CEF6474C-DE8A-46F2-A5E7-3C4693E3FFEA}" dt="2024-02-12T00:10:46.404" v="1843" actId="20577"/>
          <ac:spMkLst>
            <pc:docMk/>
            <pc:sldMk cId="357082123" sldId="393"/>
            <ac:spMk id="2" creationId="{2CAE98B7-AFBE-32FE-A6CF-14459CC63E8C}"/>
          </ac:spMkLst>
        </pc:spChg>
      </pc:sldChg>
      <pc:sldChg chg="modSp new mod">
        <pc:chgData name="Yermagambetova, Aigul" userId="55759ff4-2a3d-4e49-b7d6-452a4fe21a19" providerId="ADAL" clId="{CEF6474C-DE8A-46F2-A5E7-3C4693E3FFEA}" dt="2024-02-12T00:10:37.980" v="1828" actId="20577"/>
        <pc:sldMkLst>
          <pc:docMk/>
          <pc:sldMk cId="385459852" sldId="394"/>
        </pc:sldMkLst>
        <pc:spChg chg="mod">
          <ac:chgData name="Yermagambetova, Aigul" userId="55759ff4-2a3d-4e49-b7d6-452a4fe21a19" providerId="ADAL" clId="{CEF6474C-DE8A-46F2-A5E7-3C4693E3FFEA}" dt="2024-02-12T00:10:37.980" v="1828" actId="20577"/>
          <ac:spMkLst>
            <pc:docMk/>
            <pc:sldMk cId="385459852" sldId="394"/>
            <ac:spMk id="2" creationId="{EE04307C-6C42-8E76-D4F0-EDF67A0680B9}"/>
          </ac:spMkLst>
        </pc:spChg>
      </pc:sldChg>
      <pc:sldChg chg="modSp new mod">
        <pc:chgData name="Yermagambetova, Aigul" userId="55759ff4-2a3d-4e49-b7d6-452a4fe21a19" providerId="ADAL" clId="{CEF6474C-DE8A-46F2-A5E7-3C4693E3FFEA}" dt="2024-02-12T00:10:53.344" v="1849" actId="20577"/>
        <pc:sldMkLst>
          <pc:docMk/>
          <pc:sldMk cId="1503032515" sldId="395"/>
        </pc:sldMkLst>
        <pc:spChg chg="mod">
          <ac:chgData name="Yermagambetova, Aigul" userId="55759ff4-2a3d-4e49-b7d6-452a4fe21a19" providerId="ADAL" clId="{CEF6474C-DE8A-46F2-A5E7-3C4693E3FFEA}" dt="2024-02-12T00:10:53.344" v="1849" actId="20577"/>
          <ac:spMkLst>
            <pc:docMk/>
            <pc:sldMk cId="1503032515" sldId="395"/>
            <ac:spMk id="2" creationId="{F9665432-8671-87F2-0E63-C689DA21FCA0}"/>
          </ac:spMkLst>
        </pc:spChg>
      </pc:sldChg>
      <pc:sldChg chg="modSp new del mod">
        <pc:chgData name="Yermagambetova, Aigul" userId="55759ff4-2a3d-4e49-b7d6-452a4fe21a19" providerId="ADAL" clId="{CEF6474C-DE8A-46F2-A5E7-3C4693E3FFEA}" dt="2024-02-28T15:08:04.733" v="3721" actId="47"/>
        <pc:sldMkLst>
          <pc:docMk/>
          <pc:sldMk cId="3818156743" sldId="396"/>
        </pc:sldMkLst>
        <pc:spChg chg="mod">
          <ac:chgData name="Yermagambetova, Aigul" userId="55759ff4-2a3d-4e49-b7d6-452a4fe21a19" providerId="ADAL" clId="{CEF6474C-DE8A-46F2-A5E7-3C4693E3FFEA}" dt="2024-02-12T00:11:03.710" v="1859" actId="20577"/>
          <ac:spMkLst>
            <pc:docMk/>
            <pc:sldMk cId="3818156743" sldId="396"/>
            <ac:spMk id="2" creationId="{420D75E5-10DA-043C-FE40-A5C895D56832}"/>
          </ac:spMkLst>
        </pc:spChg>
      </pc:sldChg>
      <pc:sldChg chg="addSp delSp modSp new mod ord setBg">
        <pc:chgData name="Yermagambetova, Aigul" userId="55759ff4-2a3d-4e49-b7d6-452a4fe21a19" providerId="ADAL" clId="{CEF6474C-DE8A-46F2-A5E7-3C4693E3FFEA}" dt="2024-03-06T02:11:54.051" v="12453" actId="1076"/>
        <pc:sldMkLst>
          <pc:docMk/>
          <pc:sldMk cId="4125353250" sldId="397"/>
        </pc:sldMkLst>
        <pc:spChg chg="mod">
          <ac:chgData name="Yermagambetova, Aigul" userId="55759ff4-2a3d-4e49-b7d6-452a4fe21a19" providerId="ADAL" clId="{CEF6474C-DE8A-46F2-A5E7-3C4693E3FFEA}" dt="2024-03-03T19:18:27.358" v="11083" actId="20577"/>
          <ac:spMkLst>
            <pc:docMk/>
            <pc:sldMk cId="4125353250" sldId="397"/>
            <ac:spMk id="2" creationId="{8AA02FE3-8AA4-5437-0D87-97123B639719}"/>
          </ac:spMkLst>
        </pc:spChg>
        <pc:spChg chg="del">
          <ac:chgData name="Yermagambetova, Aigul" userId="55759ff4-2a3d-4e49-b7d6-452a4fe21a19" providerId="ADAL" clId="{CEF6474C-DE8A-46F2-A5E7-3C4693E3FFEA}" dt="2024-02-12T01:20:16.969" v="2077" actId="22"/>
          <ac:spMkLst>
            <pc:docMk/>
            <pc:sldMk cId="4125353250" sldId="397"/>
            <ac:spMk id="3" creationId="{E070FDE0-A7EB-978F-CB87-E41C7ACD6BEF}"/>
          </ac:spMkLst>
        </pc:spChg>
        <pc:spChg chg="mod">
          <ac:chgData name="Yermagambetova, Aigul" userId="55759ff4-2a3d-4e49-b7d6-452a4fe21a19" providerId="ADAL" clId="{CEF6474C-DE8A-46F2-A5E7-3C4693E3FFEA}" dt="2024-02-12T01:20:20.818" v="2078" actId="26606"/>
          <ac:spMkLst>
            <pc:docMk/>
            <pc:sldMk cId="4125353250" sldId="397"/>
            <ac:spMk id="4" creationId="{8B386CA4-E9DB-261C-46CD-0C288CD8707D}"/>
          </ac:spMkLst>
        </pc:spChg>
        <pc:spChg chg="del">
          <ac:chgData name="Yermagambetova, Aigul" userId="55759ff4-2a3d-4e49-b7d6-452a4fe21a19" providerId="ADAL" clId="{CEF6474C-DE8A-46F2-A5E7-3C4693E3FFEA}" dt="2024-02-12T01:20:20.818" v="2078" actId="26606"/>
          <ac:spMkLst>
            <pc:docMk/>
            <pc:sldMk cId="4125353250" sldId="397"/>
            <ac:spMk id="5" creationId="{F14EEC8B-4C1E-68D1-47E9-83AB15B00C36}"/>
          </ac:spMkLst>
        </pc:spChg>
        <pc:spChg chg="del">
          <ac:chgData name="Yermagambetova, Aigul" userId="55759ff4-2a3d-4e49-b7d6-452a4fe21a19" providerId="ADAL" clId="{CEF6474C-DE8A-46F2-A5E7-3C4693E3FFEA}" dt="2024-02-12T01:20:20.818" v="2078" actId="26606"/>
          <ac:spMkLst>
            <pc:docMk/>
            <pc:sldMk cId="4125353250" sldId="397"/>
            <ac:spMk id="6" creationId="{00F0E8FD-380F-2249-98D8-256D9D021700}"/>
          </ac:spMkLst>
        </pc:spChg>
        <pc:spChg chg="add del">
          <ac:chgData name="Yermagambetova, Aigul" userId="55759ff4-2a3d-4e49-b7d6-452a4fe21a19" providerId="ADAL" clId="{CEF6474C-DE8A-46F2-A5E7-3C4693E3FFEA}" dt="2024-02-12T01:21:06.608" v="2087" actId="34307"/>
          <ac:spMkLst>
            <pc:docMk/>
            <pc:sldMk cId="4125353250" sldId="397"/>
            <ac:spMk id="12" creationId="{C0034888-A4F1-3697-B3CC-F2EC1826DF6C}"/>
          </ac:spMkLst>
        </pc:spChg>
        <pc:spChg chg="add del mod">
          <ac:chgData name="Yermagambetova, Aigul" userId="55759ff4-2a3d-4e49-b7d6-452a4fe21a19" providerId="ADAL" clId="{CEF6474C-DE8A-46F2-A5E7-3C4693E3FFEA}" dt="2024-02-12T01:21:19.873" v="2091" actId="478"/>
          <ac:spMkLst>
            <pc:docMk/>
            <pc:sldMk cId="4125353250" sldId="397"/>
            <ac:spMk id="13" creationId="{CFC01EE0-191E-498B-B1B7-8E9724AE9FD5}"/>
          </ac:spMkLst>
        </pc:spChg>
        <pc:spChg chg="add">
          <ac:chgData name="Yermagambetova, Aigul" userId="55759ff4-2a3d-4e49-b7d6-452a4fe21a19" providerId="ADAL" clId="{CEF6474C-DE8A-46F2-A5E7-3C4693E3FFEA}" dt="2024-02-12T01:20:20.818" v="2078" actId="26606"/>
          <ac:spMkLst>
            <pc:docMk/>
            <pc:sldMk cId="4125353250" sldId="397"/>
            <ac:spMk id="15" creationId="{2D6FBB9D-1CAA-4D05-AB33-BABDFE17B843}"/>
          </ac:spMkLst>
        </pc:spChg>
        <pc:spChg chg="add">
          <ac:chgData name="Yermagambetova, Aigul" userId="55759ff4-2a3d-4e49-b7d6-452a4fe21a19" providerId="ADAL" clId="{CEF6474C-DE8A-46F2-A5E7-3C4693E3FFEA}" dt="2024-02-12T01:20:20.818" v="2078" actId="26606"/>
          <ac:spMkLst>
            <pc:docMk/>
            <pc:sldMk cId="4125353250" sldId="397"/>
            <ac:spMk id="17" creationId="{04727B71-B4B6-4823-80A1-68C40B475118}"/>
          </ac:spMkLst>
        </pc:spChg>
        <pc:spChg chg="add">
          <ac:chgData name="Yermagambetova, Aigul" userId="55759ff4-2a3d-4e49-b7d6-452a4fe21a19" providerId="ADAL" clId="{CEF6474C-DE8A-46F2-A5E7-3C4693E3FFEA}" dt="2024-02-12T01:20:20.818" v="2078" actId="26606"/>
          <ac:spMkLst>
            <pc:docMk/>
            <pc:sldMk cId="4125353250" sldId="397"/>
            <ac:spMk id="19" creationId="{79A6DB05-9FB5-4B07-8675-74C23D4FD89D}"/>
          </ac:spMkLst>
        </pc:spChg>
        <pc:spChg chg="add">
          <ac:chgData name="Yermagambetova, Aigul" userId="55759ff4-2a3d-4e49-b7d6-452a4fe21a19" providerId="ADAL" clId="{CEF6474C-DE8A-46F2-A5E7-3C4693E3FFEA}" dt="2024-02-12T01:20:20.818" v="2078" actId="26606"/>
          <ac:spMkLst>
            <pc:docMk/>
            <pc:sldMk cId="4125353250" sldId="397"/>
            <ac:spMk id="21" creationId="{0288C6B4-AFC3-407F-A595-EFFD38D4CCAF}"/>
          </ac:spMkLst>
        </pc:spChg>
        <pc:spChg chg="add">
          <ac:chgData name="Yermagambetova, Aigul" userId="55759ff4-2a3d-4e49-b7d6-452a4fe21a19" providerId="ADAL" clId="{CEF6474C-DE8A-46F2-A5E7-3C4693E3FFEA}" dt="2024-02-12T01:20:20.818" v="2078" actId="26606"/>
          <ac:spMkLst>
            <pc:docMk/>
            <pc:sldMk cId="4125353250" sldId="397"/>
            <ac:spMk id="23" creationId="{CF236821-17FE-429B-8D2C-08E13A64EA40}"/>
          </ac:spMkLst>
        </pc:spChg>
        <pc:spChg chg="add">
          <ac:chgData name="Yermagambetova, Aigul" userId="55759ff4-2a3d-4e49-b7d6-452a4fe21a19" providerId="ADAL" clId="{CEF6474C-DE8A-46F2-A5E7-3C4693E3FFEA}" dt="2024-02-12T01:20:20.818" v="2078" actId="26606"/>
          <ac:spMkLst>
            <pc:docMk/>
            <pc:sldMk cId="4125353250" sldId="397"/>
            <ac:spMk id="25" creationId="{C0BDBCD2-E081-43AB-9119-C55465E59757}"/>
          </ac:spMkLst>
        </pc:spChg>
        <pc:spChg chg="add">
          <ac:chgData name="Yermagambetova, Aigul" userId="55759ff4-2a3d-4e49-b7d6-452a4fe21a19" providerId="ADAL" clId="{CEF6474C-DE8A-46F2-A5E7-3C4693E3FFEA}" dt="2024-02-12T01:20:20.818" v="2078" actId="26606"/>
          <ac:spMkLst>
            <pc:docMk/>
            <pc:sldMk cId="4125353250" sldId="397"/>
            <ac:spMk id="27" creationId="{98E79BE4-34FE-485A-98A5-92CE8F7C4743}"/>
          </ac:spMkLst>
        </pc:spChg>
        <pc:spChg chg="add">
          <ac:chgData name="Yermagambetova, Aigul" userId="55759ff4-2a3d-4e49-b7d6-452a4fe21a19" providerId="ADAL" clId="{CEF6474C-DE8A-46F2-A5E7-3C4693E3FFEA}" dt="2024-02-12T01:20:20.818" v="2078" actId="26606"/>
          <ac:spMkLst>
            <pc:docMk/>
            <pc:sldMk cId="4125353250" sldId="397"/>
            <ac:spMk id="29" creationId="{7A5F0580-5EE9-419F-96EE-B6529EF6E7D0}"/>
          </ac:spMkLst>
        </pc:spChg>
        <pc:picChg chg="add mod ord">
          <ac:chgData name="Yermagambetova, Aigul" userId="55759ff4-2a3d-4e49-b7d6-452a4fe21a19" providerId="ADAL" clId="{CEF6474C-DE8A-46F2-A5E7-3C4693E3FFEA}" dt="2024-02-28T16:20:38.650" v="4298" actId="1076"/>
          <ac:picMkLst>
            <pc:docMk/>
            <pc:sldMk cId="4125353250" sldId="397"/>
            <ac:picMk id="8" creationId="{F93D624E-EE97-8CEA-B8C2-8E03B3234094}"/>
          </ac:picMkLst>
        </pc:picChg>
        <pc:picChg chg="add del mod ord">
          <ac:chgData name="Yermagambetova, Aigul" userId="55759ff4-2a3d-4e49-b7d6-452a4fe21a19" providerId="ADAL" clId="{CEF6474C-DE8A-46F2-A5E7-3C4693E3FFEA}" dt="2024-02-12T01:21:11.060" v="2089" actId="478"/>
          <ac:picMkLst>
            <pc:docMk/>
            <pc:sldMk cId="4125353250" sldId="397"/>
            <ac:picMk id="9" creationId="{318563CC-052D-1FED-D2EF-08937017E7DC}"/>
          </ac:picMkLst>
        </pc:picChg>
        <pc:picChg chg="add mod">
          <ac:chgData name="Yermagambetova, Aigul" userId="55759ff4-2a3d-4e49-b7d6-452a4fe21a19" providerId="ADAL" clId="{CEF6474C-DE8A-46F2-A5E7-3C4693E3FFEA}" dt="2024-03-06T02:11:54.051" v="12453" actId="1076"/>
          <ac:picMkLst>
            <pc:docMk/>
            <pc:sldMk cId="4125353250" sldId="397"/>
            <ac:picMk id="10" creationId="{F8C7BE87-FC2A-0AE5-3F10-68F515005F7F}"/>
          </ac:picMkLst>
        </pc:picChg>
      </pc:sldChg>
      <pc:sldChg chg="addSp delSp modSp new del mod setBg">
        <pc:chgData name="Yermagambetova, Aigul" userId="55759ff4-2a3d-4e49-b7d6-452a4fe21a19" providerId="ADAL" clId="{CEF6474C-DE8A-46F2-A5E7-3C4693E3FFEA}" dt="2024-03-02T01:45:59.835" v="10612" actId="2696"/>
        <pc:sldMkLst>
          <pc:docMk/>
          <pc:sldMk cId="1044433249" sldId="398"/>
        </pc:sldMkLst>
        <pc:spChg chg="mod">
          <ac:chgData name="Yermagambetova, Aigul" userId="55759ff4-2a3d-4e49-b7d6-452a4fe21a19" providerId="ADAL" clId="{CEF6474C-DE8A-46F2-A5E7-3C4693E3FFEA}" dt="2024-02-28T16:18:10.715" v="4294" actId="20577"/>
          <ac:spMkLst>
            <pc:docMk/>
            <pc:sldMk cId="1044433249" sldId="398"/>
            <ac:spMk id="2" creationId="{0EAC49C2-BE46-A09D-E203-738F9E6C3B1D}"/>
          </ac:spMkLst>
        </pc:spChg>
        <pc:spChg chg="del mod">
          <ac:chgData name="Yermagambetova, Aigul" userId="55759ff4-2a3d-4e49-b7d6-452a4fe21a19" providerId="ADAL" clId="{CEF6474C-DE8A-46F2-A5E7-3C4693E3FFEA}" dt="2024-03-02T01:04:14.004" v="10577" actId="478"/>
          <ac:spMkLst>
            <pc:docMk/>
            <pc:sldMk cId="1044433249" sldId="398"/>
            <ac:spMk id="3" creationId="{3EF4EC28-0404-59D5-D5FB-E575B2765A17}"/>
          </ac:spMkLst>
        </pc:spChg>
        <pc:spChg chg="mod ord">
          <ac:chgData name="Yermagambetova, Aigul" userId="55759ff4-2a3d-4e49-b7d6-452a4fe21a19" providerId="ADAL" clId="{CEF6474C-DE8A-46F2-A5E7-3C4693E3FFEA}" dt="2024-02-28T16:16:11.363" v="4265" actId="26606"/>
          <ac:spMkLst>
            <pc:docMk/>
            <pc:sldMk cId="1044433249" sldId="398"/>
            <ac:spMk id="4" creationId="{37750840-A5CD-9B1A-68F0-5BDBA267E399}"/>
          </ac:spMkLst>
        </pc:spChg>
        <pc:spChg chg="add del">
          <ac:chgData name="Yermagambetova, Aigul" userId="55759ff4-2a3d-4e49-b7d6-452a4fe21a19" providerId="ADAL" clId="{CEF6474C-DE8A-46F2-A5E7-3C4693E3FFEA}" dt="2024-02-12T01:08:12.810" v="2045" actId="26606"/>
          <ac:spMkLst>
            <pc:docMk/>
            <pc:sldMk cId="1044433249" sldId="398"/>
            <ac:spMk id="5" creationId="{402AB5A0-61C2-9D3D-24B4-59ECA1F3CC27}"/>
          </ac:spMkLst>
        </pc:spChg>
        <pc:spChg chg="add del">
          <ac:chgData name="Yermagambetova, Aigul" userId="55759ff4-2a3d-4e49-b7d6-452a4fe21a19" providerId="ADAL" clId="{CEF6474C-DE8A-46F2-A5E7-3C4693E3FFEA}" dt="2024-02-12T01:08:12.810" v="2045" actId="26606"/>
          <ac:spMkLst>
            <pc:docMk/>
            <pc:sldMk cId="1044433249" sldId="398"/>
            <ac:spMk id="6" creationId="{62B01085-D384-7A85-6615-B57BAF31FD03}"/>
          </ac:spMkLst>
        </pc:spChg>
        <pc:spChg chg="add del">
          <ac:chgData name="Yermagambetova, Aigul" userId="55759ff4-2a3d-4e49-b7d6-452a4fe21a19" providerId="ADAL" clId="{CEF6474C-DE8A-46F2-A5E7-3C4693E3FFEA}" dt="2024-02-12T01:08:12.791" v="2044" actId="26606"/>
          <ac:spMkLst>
            <pc:docMk/>
            <pc:sldMk cId="1044433249" sldId="398"/>
            <ac:spMk id="13" creationId="{2D6FBB9D-1CAA-4D05-AB33-BABDFE17B843}"/>
          </ac:spMkLst>
        </pc:spChg>
        <pc:spChg chg="add del">
          <ac:chgData name="Yermagambetova, Aigul" userId="55759ff4-2a3d-4e49-b7d6-452a4fe21a19" providerId="ADAL" clId="{CEF6474C-DE8A-46F2-A5E7-3C4693E3FFEA}" dt="2024-02-12T01:08:12.791" v="2044" actId="26606"/>
          <ac:spMkLst>
            <pc:docMk/>
            <pc:sldMk cId="1044433249" sldId="398"/>
            <ac:spMk id="15" creationId="{04727B71-B4B6-4823-80A1-68C40B475118}"/>
          </ac:spMkLst>
        </pc:spChg>
        <pc:spChg chg="add del">
          <ac:chgData name="Yermagambetova, Aigul" userId="55759ff4-2a3d-4e49-b7d6-452a4fe21a19" providerId="ADAL" clId="{CEF6474C-DE8A-46F2-A5E7-3C4693E3FFEA}" dt="2024-02-12T01:08:12.791" v="2044" actId="26606"/>
          <ac:spMkLst>
            <pc:docMk/>
            <pc:sldMk cId="1044433249" sldId="398"/>
            <ac:spMk id="17" creationId="{79A6DB05-9FB5-4B07-8675-74C23D4FD89D}"/>
          </ac:spMkLst>
        </pc:spChg>
        <pc:spChg chg="add del">
          <ac:chgData name="Yermagambetova, Aigul" userId="55759ff4-2a3d-4e49-b7d6-452a4fe21a19" providerId="ADAL" clId="{CEF6474C-DE8A-46F2-A5E7-3C4693E3FFEA}" dt="2024-02-12T01:08:12.791" v="2044" actId="26606"/>
          <ac:spMkLst>
            <pc:docMk/>
            <pc:sldMk cId="1044433249" sldId="398"/>
            <ac:spMk id="19" creationId="{0288C6B4-AFC3-407F-A595-EFFD38D4CCAF}"/>
          </ac:spMkLst>
        </pc:spChg>
        <pc:spChg chg="add del">
          <ac:chgData name="Yermagambetova, Aigul" userId="55759ff4-2a3d-4e49-b7d6-452a4fe21a19" providerId="ADAL" clId="{CEF6474C-DE8A-46F2-A5E7-3C4693E3FFEA}" dt="2024-02-12T01:08:12.791" v="2044" actId="26606"/>
          <ac:spMkLst>
            <pc:docMk/>
            <pc:sldMk cId="1044433249" sldId="398"/>
            <ac:spMk id="21" creationId="{CF236821-17FE-429B-8D2C-08E13A64EA40}"/>
          </ac:spMkLst>
        </pc:spChg>
        <pc:spChg chg="add del">
          <ac:chgData name="Yermagambetova, Aigul" userId="55759ff4-2a3d-4e49-b7d6-452a4fe21a19" providerId="ADAL" clId="{CEF6474C-DE8A-46F2-A5E7-3C4693E3FFEA}" dt="2024-02-12T01:08:12.791" v="2044" actId="26606"/>
          <ac:spMkLst>
            <pc:docMk/>
            <pc:sldMk cId="1044433249" sldId="398"/>
            <ac:spMk id="23" creationId="{C0BDBCD2-E081-43AB-9119-C55465E59757}"/>
          </ac:spMkLst>
        </pc:spChg>
        <pc:spChg chg="add del">
          <ac:chgData name="Yermagambetova, Aigul" userId="55759ff4-2a3d-4e49-b7d6-452a4fe21a19" providerId="ADAL" clId="{CEF6474C-DE8A-46F2-A5E7-3C4693E3FFEA}" dt="2024-02-12T01:08:12.791" v="2044" actId="26606"/>
          <ac:spMkLst>
            <pc:docMk/>
            <pc:sldMk cId="1044433249" sldId="398"/>
            <ac:spMk id="25" creationId="{98E79BE4-34FE-485A-98A5-92CE8F7C4743}"/>
          </ac:spMkLst>
        </pc:spChg>
        <pc:spChg chg="add del">
          <ac:chgData name="Yermagambetova, Aigul" userId="55759ff4-2a3d-4e49-b7d6-452a4fe21a19" providerId="ADAL" clId="{CEF6474C-DE8A-46F2-A5E7-3C4693E3FFEA}" dt="2024-02-12T01:08:12.791" v="2044" actId="26606"/>
          <ac:spMkLst>
            <pc:docMk/>
            <pc:sldMk cId="1044433249" sldId="398"/>
            <ac:spMk id="27" creationId="{7A5F0580-5EE9-419F-96EE-B6529EF6E7D0}"/>
          </ac:spMkLst>
        </pc:spChg>
        <pc:spChg chg="add del">
          <ac:chgData name="Yermagambetova, Aigul" userId="55759ff4-2a3d-4e49-b7d6-452a4fe21a19" providerId="ADAL" clId="{CEF6474C-DE8A-46F2-A5E7-3C4693E3FFEA}" dt="2024-02-28T16:16:11.363" v="4265" actId="26606"/>
          <ac:spMkLst>
            <pc:docMk/>
            <pc:sldMk cId="1044433249" sldId="398"/>
            <ac:spMk id="29" creationId="{2D6FBB9D-1CAA-4D05-AB33-BABDFE17B843}"/>
          </ac:spMkLst>
        </pc:spChg>
        <pc:spChg chg="add del">
          <ac:chgData name="Yermagambetova, Aigul" userId="55759ff4-2a3d-4e49-b7d6-452a4fe21a19" providerId="ADAL" clId="{CEF6474C-DE8A-46F2-A5E7-3C4693E3FFEA}" dt="2024-02-28T16:16:11.363" v="4265" actId="26606"/>
          <ac:spMkLst>
            <pc:docMk/>
            <pc:sldMk cId="1044433249" sldId="398"/>
            <ac:spMk id="30" creationId="{04727B71-B4B6-4823-80A1-68C40B475118}"/>
          </ac:spMkLst>
        </pc:spChg>
        <pc:spChg chg="add del">
          <ac:chgData name="Yermagambetova, Aigul" userId="55759ff4-2a3d-4e49-b7d6-452a4fe21a19" providerId="ADAL" clId="{CEF6474C-DE8A-46F2-A5E7-3C4693E3FFEA}" dt="2024-02-28T16:16:11.363" v="4265" actId="26606"/>
          <ac:spMkLst>
            <pc:docMk/>
            <pc:sldMk cId="1044433249" sldId="398"/>
            <ac:spMk id="31" creationId="{79A6DB05-9FB5-4B07-8675-74C23D4FD89D}"/>
          </ac:spMkLst>
        </pc:spChg>
        <pc:spChg chg="add del">
          <ac:chgData name="Yermagambetova, Aigul" userId="55759ff4-2a3d-4e49-b7d6-452a4fe21a19" providerId="ADAL" clId="{CEF6474C-DE8A-46F2-A5E7-3C4693E3FFEA}" dt="2024-02-28T16:16:11.363" v="4265" actId="26606"/>
          <ac:spMkLst>
            <pc:docMk/>
            <pc:sldMk cId="1044433249" sldId="398"/>
            <ac:spMk id="32" creationId="{0B9EE3F3-89B7-43C3-8651-C4C96830993D}"/>
          </ac:spMkLst>
        </pc:spChg>
        <pc:spChg chg="add del">
          <ac:chgData name="Yermagambetova, Aigul" userId="55759ff4-2a3d-4e49-b7d6-452a4fe21a19" providerId="ADAL" clId="{CEF6474C-DE8A-46F2-A5E7-3C4693E3FFEA}" dt="2024-02-28T16:16:11.363" v="4265" actId="26606"/>
          <ac:spMkLst>
            <pc:docMk/>
            <pc:sldMk cId="1044433249" sldId="398"/>
            <ac:spMk id="33" creationId="{33AE4636-AEEC-45D6-84D4-7AC2DA48ECF8}"/>
          </ac:spMkLst>
        </pc:spChg>
        <pc:spChg chg="add del">
          <ac:chgData name="Yermagambetova, Aigul" userId="55759ff4-2a3d-4e49-b7d6-452a4fe21a19" providerId="ADAL" clId="{CEF6474C-DE8A-46F2-A5E7-3C4693E3FFEA}" dt="2024-02-28T16:16:11.363" v="4265" actId="26606"/>
          <ac:spMkLst>
            <pc:docMk/>
            <pc:sldMk cId="1044433249" sldId="398"/>
            <ac:spMk id="34" creationId="{8D9CE0F4-2EB2-4F1F-8AAC-DB3571D9FE10}"/>
          </ac:spMkLst>
        </pc:spChg>
        <pc:spChg chg="add">
          <ac:chgData name="Yermagambetova, Aigul" userId="55759ff4-2a3d-4e49-b7d6-452a4fe21a19" providerId="ADAL" clId="{CEF6474C-DE8A-46F2-A5E7-3C4693E3FFEA}" dt="2024-02-28T16:16:11.363" v="4265" actId="26606"/>
          <ac:spMkLst>
            <pc:docMk/>
            <pc:sldMk cId="1044433249" sldId="398"/>
            <ac:spMk id="39" creationId="{2D6FBB9D-1CAA-4D05-AB33-BABDFE17B843}"/>
          </ac:spMkLst>
        </pc:spChg>
        <pc:spChg chg="add">
          <ac:chgData name="Yermagambetova, Aigul" userId="55759ff4-2a3d-4e49-b7d6-452a4fe21a19" providerId="ADAL" clId="{CEF6474C-DE8A-46F2-A5E7-3C4693E3FFEA}" dt="2024-02-28T16:16:11.363" v="4265" actId="26606"/>
          <ac:spMkLst>
            <pc:docMk/>
            <pc:sldMk cId="1044433249" sldId="398"/>
            <ac:spMk id="41" creationId="{04727B71-B4B6-4823-80A1-68C40B475118}"/>
          </ac:spMkLst>
        </pc:spChg>
        <pc:spChg chg="add">
          <ac:chgData name="Yermagambetova, Aigul" userId="55759ff4-2a3d-4e49-b7d6-452a4fe21a19" providerId="ADAL" clId="{CEF6474C-DE8A-46F2-A5E7-3C4693E3FFEA}" dt="2024-02-28T16:16:11.363" v="4265" actId="26606"/>
          <ac:spMkLst>
            <pc:docMk/>
            <pc:sldMk cId="1044433249" sldId="398"/>
            <ac:spMk id="43" creationId="{79A6DB05-9FB5-4B07-8675-74C23D4FD89D}"/>
          </ac:spMkLst>
        </pc:spChg>
        <pc:spChg chg="add">
          <ac:chgData name="Yermagambetova, Aigul" userId="55759ff4-2a3d-4e49-b7d6-452a4fe21a19" providerId="ADAL" clId="{CEF6474C-DE8A-46F2-A5E7-3C4693E3FFEA}" dt="2024-02-28T16:16:11.363" v="4265" actId="26606"/>
          <ac:spMkLst>
            <pc:docMk/>
            <pc:sldMk cId="1044433249" sldId="398"/>
            <ac:spMk id="45" creationId="{50E4C519-FBE9-4ABE-A8F9-C2CBE326932F}"/>
          </ac:spMkLst>
        </pc:spChg>
        <pc:spChg chg="add">
          <ac:chgData name="Yermagambetova, Aigul" userId="55759ff4-2a3d-4e49-b7d6-452a4fe21a19" providerId="ADAL" clId="{CEF6474C-DE8A-46F2-A5E7-3C4693E3FFEA}" dt="2024-02-28T16:16:11.363" v="4265" actId="26606"/>
          <ac:spMkLst>
            <pc:docMk/>
            <pc:sldMk cId="1044433249" sldId="398"/>
            <ac:spMk id="47" creationId="{80EC29FB-299E-49F3-8C7B-01199632A30F}"/>
          </ac:spMkLst>
        </pc:spChg>
        <pc:spChg chg="add">
          <ac:chgData name="Yermagambetova, Aigul" userId="55759ff4-2a3d-4e49-b7d6-452a4fe21a19" providerId="ADAL" clId="{CEF6474C-DE8A-46F2-A5E7-3C4693E3FFEA}" dt="2024-02-28T16:16:11.363" v="4265" actId="26606"/>
          <ac:spMkLst>
            <pc:docMk/>
            <pc:sldMk cId="1044433249" sldId="398"/>
            <ac:spMk id="49" creationId="{C29A2522-B27A-45C5-897B-79A1407D159A}"/>
          </ac:spMkLst>
        </pc:spChg>
        <pc:spChg chg="add">
          <ac:chgData name="Yermagambetova, Aigul" userId="55759ff4-2a3d-4e49-b7d6-452a4fe21a19" providerId="ADAL" clId="{CEF6474C-DE8A-46F2-A5E7-3C4693E3FFEA}" dt="2024-02-28T16:16:11.363" v="4265" actId="26606"/>
          <ac:spMkLst>
            <pc:docMk/>
            <pc:sldMk cId="1044433249" sldId="398"/>
            <ac:spMk id="51" creationId="{98E79BE4-34FE-485A-98A5-92CE8F7C4743}"/>
          </ac:spMkLst>
        </pc:spChg>
        <pc:spChg chg="add">
          <ac:chgData name="Yermagambetova, Aigul" userId="55759ff4-2a3d-4e49-b7d6-452a4fe21a19" providerId="ADAL" clId="{CEF6474C-DE8A-46F2-A5E7-3C4693E3FFEA}" dt="2024-02-28T16:16:11.363" v="4265" actId="26606"/>
          <ac:spMkLst>
            <pc:docMk/>
            <pc:sldMk cId="1044433249" sldId="398"/>
            <ac:spMk id="53" creationId="{7A5F0580-5EE9-419F-96EE-B6529EF6E7D0}"/>
          </ac:spMkLst>
        </pc:spChg>
        <pc:picChg chg="add mod ord">
          <ac:chgData name="Yermagambetova, Aigul" userId="55759ff4-2a3d-4e49-b7d6-452a4fe21a19" providerId="ADAL" clId="{CEF6474C-DE8A-46F2-A5E7-3C4693E3FFEA}" dt="2024-02-28T16:16:11.363" v="4265" actId="26606"/>
          <ac:picMkLst>
            <pc:docMk/>
            <pc:sldMk cId="1044433249" sldId="398"/>
            <ac:picMk id="8" creationId="{3B4C5ED5-93F1-820D-A6C5-9FB25AD37E09}"/>
          </ac:picMkLst>
        </pc:picChg>
      </pc:sldChg>
      <pc:sldChg chg="delSp add ord setBg delDesignElem">
        <pc:chgData name="Yermagambetova, Aigul" userId="55759ff4-2a3d-4e49-b7d6-452a4fe21a19" providerId="ADAL" clId="{CEF6474C-DE8A-46F2-A5E7-3C4693E3FFEA}" dt="2024-03-03T19:35:19.589" v="11150"/>
        <pc:sldMkLst>
          <pc:docMk/>
          <pc:sldMk cId="2701346170" sldId="398"/>
        </pc:sldMkLst>
        <pc:spChg chg="del">
          <ac:chgData name="Yermagambetova, Aigul" userId="55759ff4-2a3d-4e49-b7d6-452a4fe21a19" providerId="ADAL" clId="{CEF6474C-DE8A-46F2-A5E7-3C4693E3FFEA}" dt="2024-03-02T01:46:14.996" v="10620"/>
          <ac:spMkLst>
            <pc:docMk/>
            <pc:sldMk cId="2701346170" sldId="398"/>
            <ac:spMk id="39" creationId="{8CC6C95E-321B-E283-16E9-CAF18B660873}"/>
          </ac:spMkLst>
        </pc:spChg>
        <pc:spChg chg="del">
          <ac:chgData name="Yermagambetova, Aigul" userId="55759ff4-2a3d-4e49-b7d6-452a4fe21a19" providerId="ADAL" clId="{CEF6474C-DE8A-46F2-A5E7-3C4693E3FFEA}" dt="2024-03-02T01:46:14.996" v="10620"/>
          <ac:spMkLst>
            <pc:docMk/>
            <pc:sldMk cId="2701346170" sldId="398"/>
            <ac:spMk id="41" creationId="{BE9EBB2A-A42B-38B2-5259-AFEC9543E4D0}"/>
          </ac:spMkLst>
        </pc:spChg>
        <pc:spChg chg="del">
          <ac:chgData name="Yermagambetova, Aigul" userId="55759ff4-2a3d-4e49-b7d6-452a4fe21a19" providerId="ADAL" clId="{CEF6474C-DE8A-46F2-A5E7-3C4693E3FFEA}" dt="2024-03-02T01:46:14.996" v="10620"/>
          <ac:spMkLst>
            <pc:docMk/>
            <pc:sldMk cId="2701346170" sldId="398"/>
            <ac:spMk id="43" creationId="{D6460810-E44E-072F-F634-316B4FCBFE73}"/>
          </ac:spMkLst>
        </pc:spChg>
        <pc:spChg chg="del">
          <ac:chgData name="Yermagambetova, Aigul" userId="55759ff4-2a3d-4e49-b7d6-452a4fe21a19" providerId="ADAL" clId="{CEF6474C-DE8A-46F2-A5E7-3C4693E3FFEA}" dt="2024-03-02T01:46:14.996" v="10620"/>
          <ac:spMkLst>
            <pc:docMk/>
            <pc:sldMk cId="2701346170" sldId="398"/>
            <ac:spMk id="45" creationId="{707C080A-8481-4D5B-A541-5A327CFE11E7}"/>
          </ac:spMkLst>
        </pc:spChg>
        <pc:spChg chg="del">
          <ac:chgData name="Yermagambetova, Aigul" userId="55759ff4-2a3d-4e49-b7d6-452a4fe21a19" providerId="ADAL" clId="{CEF6474C-DE8A-46F2-A5E7-3C4693E3FFEA}" dt="2024-03-02T01:46:14.996" v="10620"/>
          <ac:spMkLst>
            <pc:docMk/>
            <pc:sldMk cId="2701346170" sldId="398"/>
            <ac:spMk id="47" creationId="{B305FA42-0FF7-D1C0-AE78-2F3A041E94BB}"/>
          </ac:spMkLst>
        </pc:spChg>
        <pc:spChg chg="del">
          <ac:chgData name="Yermagambetova, Aigul" userId="55759ff4-2a3d-4e49-b7d6-452a4fe21a19" providerId="ADAL" clId="{CEF6474C-DE8A-46F2-A5E7-3C4693E3FFEA}" dt="2024-03-02T01:46:14.996" v="10620"/>
          <ac:spMkLst>
            <pc:docMk/>
            <pc:sldMk cId="2701346170" sldId="398"/>
            <ac:spMk id="49" creationId="{32A0BC9E-1A7D-9149-0310-66072CD63A59}"/>
          </ac:spMkLst>
        </pc:spChg>
        <pc:spChg chg="del">
          <ac:chgData name="Yermagambetova, Aigul" userId="55759ff4-2a3d-4e49-b7d6-452a4fe21a19" providerId="ADAL" clId="{CEF6474C-DE8A-46F2-A5E7-3C4693E3FFEA}" dt="2024-03-02T01:46:14.996" v="10620"/>
          <ac:spMkLst>
            <pc:docMk/>
            <pc:sldMk cId="2701346170" sldId="398"/>
            <ac:spMk id="51" creationId="{65FD0D3A-EE7C-F5F9-7C3A-012D832F5B49}"/>
          </ac:spMkLst>
        </pc:spChg>
        <pc:spChg chg="del">
          <ac:chgData name="Yermagambetova, Aigul" userId="55759ff4-2a3d-4e49-b7d6-452a4fe21a19" providerId="ADAL" clId="{CEF6474C-DE8A-46F2-A5E7-3C4693E3FFEA}" dt="2024-03-02T01:46:14.996" v="10620"/>
          <ac:spMkLst>
            <pc:docMk/>
            <pc:sldMk cId="2701346170" sldId="398"/>
            <ac:spMk id="53" creationId="{96DA34C8-8AB5-4F81-EC04-363489338690}"/>
          </ac:spMkLst>
        </pc:spChg>
      </pc:sldChg>
      <pc:sldChg chg="delSp add ord setBg delDesignElem">
        <pc:chgData name="Yermagambetova, Aigul" userId="55759ff4-2a3d-4e49-b7d6-452a4fe21a19" providerId="ADAL" clId="{CEF6474C-DE8A-46F2-A5E7-3C4693E3FFEA}" dt="2024-03-03T19:35:19.589" v="11150"/>
        <pc:sldMkLst>
          <pc:docMk/>
          <pc:sldMk cId="370742585" sldId="399"/>
        </pc:sldMkLst>
        <pc:spChg chg="del">
          <ac:chgData name="Yermagambetova, Aigul" userId="55759ff4-2a3d-4e49-b7d6-452a4fe21a19" providerId="ADAL" clId="{CEF6474C-DE8A-46F2-A5E7-3C4693E3FFEA}" dt="2024-03-02T01:46:14.996" v="10620"/>
          <ac:spMkLst>
            <pc:docMk/>
            <pc:sldMk cId="370742585" sldId="399"/>
            <ac:spMk id="15" creationId="{F5C52DA6-D62B-CCEF-022F-7DD9BF5B271F}"/>
          </ac:spMkLst>
        </pc:spChg>
        <pc:spChg chg="del">
          <ac:chgData name="Yermagambetova, Aigul" userId="55759ff4-2a3d-4e49-b7d6-452a4fe21a19" providerId="ADAL" clId="{CEF6474C-DE8A-46F2-A5E7-3C4693E3FFEA}" dt="2024-03-02T01:46:14.996" v="10620"/>
          <ac:spMkLst>
            <pc:docMk/>
            <pc:sldMk cId="370742585" sldId="399"/>
            <ac:spMk id="17" creationId="{4C2D2270-275E-949F-C56D-CAEC09B9FD6B}"/>
          </ac:spMkLst>
        </pc:spChg>
        <pc:spChg chg="del">
          <ac:chgData name="Yermagambetova, Aigul" userId="55759ff4-2a3d-4e49-b7d6-452a4fe21a19" providerId="ADAL" clId="{CEF6474C-DE8A-46F2-A5E7-3C4693E3FFEA}" dt="2024-03-02T01:46:14.996" v="10620"/>
          <ac:spMkLst>
            <pc:docMk/>
            <pc:sldMk cId="370742585" sldId="399"/>
            <ac:spMk id="19" creationId="{475767C0-64A4-8252-42B0-C9372B4E0DC1}"/>
          </ac:spMkLst>
        </pc:spChg>
        <pc:spChg chg="del">
          <ac:chgData name="Yermagambetova, Aigul" userId="55759ff4-2a3d-4e49-b7d6-452a4fe21a19" providerId="ADAL" clId="{CEF6474C-DE8A-46F2-A5E7-3C4693E3FFEA}" dt="2024-03-02T01:46:14.996" v="10620"/>
          <ac:spMkLst>
            <pc:docMk/>
            <pc:sldMk cId="370742585" sldId="399"/>
            <ac:spMk id="21" creationId="{22219D22-64F0-7947-C7B0-7119DE92B44F}"/>
          </ac:spMkLst>
        </pc:spChg>
        <pc:spChg chg="del">
          <ac:chgData name="Yermagambetova, Aigul" userId="55759ff4-2a3d-4e49-b7d6-452a4fe21a19" providerId="ADAL" clId="{CEF6474C-DE8A-46F2-A5E7-3C4693E3FFEA}" dt="2024-03-02T01:46:14.996" v="10620"/>
          <ac:spMkLst>
            <pc:docMk/>
            <pc:sldMk cId="370742585" sldId="399"/>
            <ac:spMk id="23" creationId="{10D8A90D-745F-A176-1527-16FE33E7D250}"/>
          </ac:spMkLst>
        </pc:spChg>
      </pc:sldChg>
      <pc:sldChg chg="addSp delSp modSp new del mod ord setBg">
        <pc:chgData name="Yermagambetova, Aigul" userId="55759ff4-2a3d-4e49-b7d6-452a4fe21a19" providerId="ADAL" clId="{CEF6474C-DE8A-46F2-A5E7-3C4693E3FFEA}" dt="2024-03-02T01:45:59.835" v="10612" actId="2696"/>
        <pc:sldMkLst>
          <pc:docMk/>
          <pc:sldMk cId="2526223380" sldId="399"/>
        </pc:sldMkLst>
        <pc:spChg chg="mod">
          <ac:chgData name="Yermagambetova, Aigul" userId="55759ff4-2a3d-4e49-b7d6-452a4fe21a19" providerId="ADAL" clId="{CEF6474C-DE8A-46F2-A5E7-3C4693E3FFEA}" dt="2024-02-12T00:57:50.522" v="2014" actId="20577"/>
          <ac:spMkLst>
            <pc:docMk/>
            <pc:sldMk cId="2526223380" sldId="399"/>
            <ac:spMk id="2" creationId="{4C2AB7DD-537C-E076-2695-BB047EABCBDC}"/>
          </ac:spMkLst>
        </pc:spChg>
        <pc:spChg chg="del">
          <ac:chgData name="Yermagambetova, Aigul" userId="55759ff4-2a3d-4e49-b7d6-452a4fe21a19" providerId="ADAL" clId="{CEF6474C-DE8A-46F2-A5E7-3C4693E3FFEA}" dt="2024-02-12T00:57:17.620" v="2000" actId="22"/>
          <ac:spMkLst>
            <pc:docMk/>
            <pc:sldMk cId="2526223380" sldId="399"/>
            <ac:spMk id="3" creationId="{0F7A8ACC-9D9A-1DE5-2528-9777AB40C814}"/>
          </ac:spMkLst>
        </pc:spChg>
        <pc:spChg chg="mod">
          <ac:chgData name="Yermagambetova, Aigul" userId="55759ff4-2a3d-4e49-b7d6-452a4fe21a19" providerId="ADAL" clId="{CEF6474C-DE8A-46F2-A5E7-3C4693E3FFEA}" dt="2024-02-12T00:57:41.350" v="2002" actId="26606"/>
          <ac:spMkLst>
            <pc:docMk/>
            <pc:sldMk cId="2526223380" sldId="399"/>
            <ac:spMk id="4" creationId="{736D4B56-1CBF-0392-256D-C16C477FD9E5}"/>
          </ac:spMkLst>
        </pc:spChg>
        <pc:spChg chg="del">
          <ac:chgData name="Yermagambetova, Aigul" userId="55759ff4-2a3d-4e49-b7d6-452a4fe21a19" providerId="ADAL" clId="{CEF6474C-DE8A-46F2-A5E7-3C4693E3FFEA}" dt="2024-02-12T00:57:41.350" v="2002" actId="26606"/>
          <ac:spMkLst>
            <pc:docMk/>
            <pc:sldMk cId="2526223380" sldId="399"/>
            <ac:spMk id="5" creationId="{52797520-EDBC-9F31-C628-D0C3CAF0E395}"/>
          </ac:spMkLst>
        </pc:spChg>
        <pc:spChg chg="del">
          <ac:chgData name="Yermagambetova, Aigul" userId="55759ff4-2a3d-4e49-b7d6-452a4fe21a19" providerId="ADAL" clId="{CEF6474C-DE8A-46F2-A5E7-3C4693E3FFEA}" dt="2024-02-12T00:57:41.350" v="2002" actId="26606"/>
          <ac:spMkLst>
            <pc:docMk/>
            <pc:sldMk cId="2526223380" sldId="399"/>
            <ac:spMk id="6" creationId="{612BB868-A9ED-6482-95D8-52AE69D0889B}"/>
          </ac:spMkLst>
        </pc:spChg>
        <pc:spChg chg="add del mod">
          <ac:chgData name="Yermagambetova, Aigul" userId="55759ff4-2a3d-4e49-b7d6-452a4fe21a19" providerId="ADAL" clId="{CEF6474C-DE8A-46F2-A5E7-3C4693E3FFEA}" dt="2024-02-12T01:00:15.068" v="2034" actId="22"/>
          <ac:spMkLst>
            <pc:docMk/>
            <pc:sldMk cId="2526223380" sldId="399"/>
            <ac:spMk id="12" creationId="{ABFBB5C8-73C8-4A20-1536-D23FD67631F8}"/>
          </ac:spMkLst>
        </pc:spChg>
        <pc:spChg chg="add">
          <ac:chgData name="Yermagambetova, Aigul" userId="55759ff4-2a3d-4e49-b7d6-452a4fe21a19" providerId="ADAL" clId="{CEF6474C-DE8A-46F2-A5E7-3C4693E3FFEA}" dt="2024-02-12T00:57:41.350" v="2002" actId="26606"/>
          <ac:spMkLst>
            <pc:docMk/>
            <pc:sldMk cId="2526223380" sldId="399"/>
            <ac:spMk id="15" creationId="{8D06CE56-3881-4ADA-8CEF-D18B02C242A3}"/>
          </ac:spMkLst>
        </pc:spChg>
        <pc:spChg chg="add">
          <ac:chgData name="Yermagambetova, Aigul" userId="55759ff4-2a3d-4e49-b7d6-452a4fe21a19" providerId="ADAL" clId="{CEF6474C-DE8A-46F2-A5E7-3C4693E3FFEA}" dt="2024-02-12T00:57:41.350" v="2002" actId="26606"/>
          <ac:spMkLst>
            <pc:docMk/>
            <pc:sldMk cId="2526223380" sldId="399"/>
            <ac:spMk id="17" creationId="{79F3C543-62EC-4433-9C93-A2CD8764E9B4}"/>
          </ac:spMkLst>
        </pc:spChg>
        <pc:spChg chg="add">
          <ac:chgData name="Yermagambetova, Aigul" userId="55759ff4-2a3d-4e49-b7d6-452a4fe21a19" providerId="ADAL" clId="{CEF6474C-DE8A-46F2-A5E7-3C4693E3FFEA}" dt="2024-02-12T00:57:41.350" v="2002" actId="26606"/>
          <ac:spMkLst>
            <pc:docMk/>
            <pc:sldMk cId="2526223380" sldId="399"/>
            <ac:spMk id="19" creationId="{D7D03296-BABA-47AD-A5D5-ED156727016E}"/>
          </ac:spMkLst>
        </pc:spChg>
        <pc:spChg chg="add">
          <ac:chgData name="Yermagambetova, Aigul" userId="55759ff4-2a3d-4e49-b7d6-452a4fe21a19" providerId="ADAL" clId="{CEF6474C-DE8A-46F2-A5E7-3C4693E3FFEA}" dt="2024-02-12T00:57:41.350" v="2002" actId="26606"/>
          <ac:spMkLst>
            <pc:docMk/>
            <pc:sldMk cId="2526223380" sldId="399"/>
            <ac:spMk id="21" creationId="{284A8429-F65A-490D-96E4-1158D3E8A026}"/>
          </ac:spMkLst>
        </pc:spChg>
        <pc:spChg chg="add">
          <ac:chgData name="Yermagambetova, Aigul" userId="55759ff4-2a3d-4e49-b7d6-452a4fe21a19" providerId="ADAL" clId="{CEF6474C-DE8A-46F2-A5E7-3C4693E3FFEA}" dt="2024-02-12T00:57:41.350" v="2002" actId="26606"/>
          <ac:spMkLst>
            <pc:docMk/>
            <pc:sldMk cId="2526223380" sldId="399"/>
            <ac:spMk id="23" creationId="{0F022291-A82B-4D23-A1E0-5F9BD684669E}"/>
          </ac:spMkLst>
        </pc:spChg>
        <pc:picChg chg="add mod ord">
          <ac:chgData name="Yermagambetova, Aigul" userId="55759ff4-2a3d-4e49-b7d6-452a4fe21a19" providerId="ADAL" clId="{CEF6474C-DE8A-46F2-A5E7-3C4693E3FFEA}" dt="2024-02-12T01:00:22.877" v="2035" actId="1076"/>
          <ac:picMkLst>
            <pc:docMk/>
            <pc:sldMk cId="2526223380" sldId="399"/>
            <ac:picMk id="8" creationId="{3F4DE89F-09F9-648B-3D8F-7E372E37B184}"/>
          </ac:picMkLst>
        </pc:picChg>
        <pc:picChg chg="add mod ord">
          <ac:chgData name="Yermagambetova, Aigul" userId="55759ff4-2a3d-4e49-b7d6-452a4fe21a19" providerId="ADAL" clId="{CEF6474C-DE8A-46F2-A5E7-3C4693E3FFEA}" dt="2024-02-12T00:59:23.940" v="2030" actId="1076"/>
          <ac:picMkLst>
            <pc:docMk/>
            <pc:sldMk cId="2526223380" sldId="399"/>
            <ac:picMk id="10" creationId="{35CCB09B-90E0-B2FB-B6D7-F3A94B8E1A0F}"/>
          </ac:picMkLst>
        </pc:picChg>
        <pc:picChg chg="add del mod">
          <ac:chgData name="Yermagambetova, Aigul" userId="55759ff4-2a3d-4e49-b7d6-452a4fe21a19" providerId="ADAL" clId="{CEF6474C-DE8A-46F2-A5E7-3C4693E3FFEA}" dt="2024-02-12T01:03:02.540" v="2038" actId="478"/>
          <ac:picMkLst>
            <pc:docMk/>
            <pc:sldMk cId="2526223380" sldId="399"/>
            <ac:picMk id="14" creationId="{B0B54BFF-78FC-5E3D-D513-A7AFF3B586A8}"/>
          </ac:picMkLst>
        </pc:picChg>
        <pc:picChg chg="add mod">
          <ac:chgData name="Yermagambetova, Aigul" userId="55759ff4-2a3d-4e49-b7d6-452a4fe21a19" providerId="ADAL" clId="{CEF6474C-DE8A-46F2-A5E7-3C4693E3FFEA}" dt="2024-02-12T01:03:06.932" v="2040" actId="1076"/>
          <ac:picMkLst>
            <pc:docMk/>
            <pc:sldMk cId="2526223380" sldId="399"/>
            <ac:picMk id="18" creationId="{3C50A270-8917-49FA-4A91-02B3843183FC}"/>
          </ac:picMkLst>
        </pc:picChg>
      </pc:sldChg>
      <pc:sldChg chg="delSp add ord setBg delDesignElem">
        <pc:chgData name="Yermagambetova, Aigul" userId="55759ff4-2a3d-4e49-b7d6-452a4fe21a19" providerId="ADAL" clId="{CEF6474C-DE8A-46F2-A5E7-3C4693E3FFEA}" dt="2024-03-03T19:35:19.589" v="11150"/>
        <pc:sldMkLst>
          <pc:docMk/>
          <pc:sldMk cId="439338454" sldId="400"/>
        </pc:sldMkLst>
        <pc:spChg chg="del">
          <ac:chgData name="Yermagambetova, Aigul" userId="55759ff4-2a3d-4e49-b7d6-452a4fe21a19" providerId="ADAL" clId="{CEF6474C-DE8A-46F2-A5E7-3C4693E3FFEA}" dt="2024-03-02T01:46:14.996" v="10620"/>
          <ac:spMkLst>
            <pc:docMk/>
            <pc:sldMk cId="439338454" sldId="400"/>
            <ac:spMk id="31" creationId="{13668502-7E9A-EECB-0D23-3B94704BD1C4}"/>
          </ac:spMkLst>
        </pc:spChg>
        <pc:spChg chg="del">
          <ac:chgData name="Yermagambetova, Aigul" userId="55759ff4-2a3d-4e49-b7d6-452a4fe21a19" providerId="ADAL" clId="{CEF6474C-DE8A-46F2-A5E7-3C4693E3FFEA}" dt="2024-03-02T01:46:14.996" v="10620"/>
          <ac:spMkLst>
            <pc:docMk/>
            <pc:sldMk cId="439338454" sldId="400"/>
            <ac:spMk id="32" creationId="{B950C792-04EB-7B28-0A90-48E890D31D27}"/>
          </ac:spMkLst>
        </pc:spChg>
        <pc:spChg chg="del">
          <ac:chgData name="Yermagambetova, Aigul" userId="55759ff4-2a3d-4e49-b7d6-452a4fe21a19" providerId="ADAL" clId="{CEF6474C-DE8A-46F2-A5E7-3C4693E3FFEA}" dt="2024-03-02T01:46:14.996" v="10620"/>
          <ac:spMkLst>
            <pc:docMk/>
            <pc:sldMk cId="439338454" sldId="400"/>
            <ac:spMk id="33" creationId="{866D9D22-D50E-1651-0692-79F2F72C57F1}"/>
          </ac:spMkLst>
        </pc:spChg>
        <pc:spChg chg="del">
          <ac:chgData name="Yermagambetova, Aigul" userId="55759ff4-2a3d-4e49-b7d6-452a4fe21a19" providerId="ADAL" clId="{CEF6474C-DE8A-46F2-A5E7-3C4693E3FFEA}" dt="2024-03-02T01:46:14.996" v="10620"/>
          <ac:spMkLst>
            <pc:docMk/>
            <pc:sldMk cId="439338454" sldId="400"/>
            <ac:spMk id="34" creationId="{4DF7084A-355F-790A-4446-F9BAE74B5AE1}"/>
          </ac:spMkLst>
        </pc:spChg>
        <pc:spChg chg="del">
          <ac:chgData name="Yermagambetova, Aigul" userId="55759ff4-2a3d-4e49-b7d6-452a4fe21a19" providerId="ADAL" clId="{CEF6474C-DE8A-46F2-A5E7-3C4693E3FFEA}" dt="2024-03-02T01:46:14.996" v="10620"/>
          <ac:spMkLst>
            <pc:docMk/>
            <pc:sldMk cId="439338454" sldId="400"/>
            <ac:spMk id="35" creationId="{2886145C-12D4-6D54-A810-36BEAC6CD67E}"/>
          </ac:spMkLst>
        </pc:spChg>
        <pc:spChg chg="del">
          <ac:chgData name="Yermagambetova, Aigul" userId="55759ff4-2a3d-4e49-b7d6-452a4fe21a19" providerId="ADAL" clId="{CEF6474C-DE8A-46F2-A5E7-3C4693E3FFEA}" dt="2024-03-02T01:46:14.996" v="10620"/>
          <ac:spMkLst>
            <pc:docMk/>
            <pc:sldMk cId="439338454" sldId="400"/>
            <ac:spMk id="36" creationId="{5886FDAC-4C73-B8F9-4F92-71963C2BB6A3}"/>
          </ac:spMkLst>
        </pc:spChg>
      </pc:sldChg>
      <pc:sldChg chg="addSp delSp modSp new del mod ord setBg">
        <pc:chgData name="Yermagambetova, Aigul" userId="55759ff4-2a3d-4e49-b7d6-452a4fe21a19" providerId="ADAL" clId="{CEF6474C-DE8A-46F2-A5E7-3C4693E3FFEA}" dt="2024-03-02T01:45:59.835" v="10612" actId="2696"/>
        <pc:sldMkLst>
          <pc:docMk/>
          <pc:sldMk cId="1183203767" sldId="400"/>
        </pc:sldMkLst>
        <pc:spChg chg="mod">
          <ac:chgData name="Yermagambetova, Aigul" userId="55759ff4-2a3d-4e49-b7d6-452a4fe21a19" providerId="ADAL" clId="{CEF6474C-DE8A-46F2-A5E7-3C4693E3FFEA}" dt="2024-03-02T01:08:02.867" v="10603" actId="20577"/>
          <ac:spMkLst>
            <pc:docMk/>
            <pc:sldMk cId="1183203767" sldId="400"/>
            <ac:spMk id="2" creationId="{DA162950-375C-D3B7-EEEF-27F0C24D08DD}"/>
          </ac:spMkLst>
        </pc:spChg>
        <pc:spChg chg="del">
          <ac:chgData name="Yermagambetova, Aigul" userId="55759ff4-2a3d-4e49-b7d6-452a4fe21a19" providerId="ADAL" clId="{CEF6474C-DE8A-46F2-A5E7-3C4693E3FFEA}" dt="2024-02-12T00:33:18.348" v="1916" actId="22"/>
          <ac:spMkLst>
            <pc:docMk/>
            <pc:sldMk cId="1183203767" sldId="400"/>
            <ac:spMk id="3" creationId="{E4E19B22-AFF0-1151-6568-30507AEFC575}"/>
          </ac:spMkLst>
        </pc:spChg>
        <pc:spChg chg="mod">
          <ac:chgData name="Yermagambetova, Aigul" userId="55759ff4-2a3d-4e49-b7d6-452a4fe21a19" providerId="ADAL" clId="{CEF6474C-DE8A-46F2-A5E7-3C4693E3FFEA}" dt="2024-02-12T00:33:23.717" v="1919" actId="26606"/>
          <ac:spMkLst>
            <pc:docMk/>
            <pc:sldMk cId="1183203767" sldId="400"/>
            <ac:spMk id="4" creationId="{D74ACDD4-046F-8FD2-2E91-98158B7C505E}"/>
          </ac:spMkLst>
        </pc:spChg>
        <pc:spChg chg="add del">
          <ac:chgData name="Yermagambetova, Aigul" userId="55759ff4-2a3d-4e49-b7d6-452a4fe21a19" providerId="ADAL" clId="{CEF6474C-DE8A-46F2-A5E7-3C4693E3FFEA}" dt="2024-02-12T00:33:23.717" v="1919" actId="26606"/>
          <ac:spMkLst>
            <pc:docMk/>
            <pc:sldMk cId="1183203767" sldId="400"/>
            <ac:spMk id="5" creationId="{43108F3E-3E7C-BD11-AE52-9402863D715A}"/>
          </ac:spMkLst>
        </pc:spChg>
        <pc:spChg chg="add del">
          <ac:chgData name="Yermagambetova, Aigul" userId="55759ff4-2a3d-4e49-b7d6-452a4fe21a19" providerId="ADAL" clId="{CEF6474C-DE8A-46F2-A5E7-3C4693E3FFEA}" dt="2024-02-12T00:33:23.717" v="1919" actId="26606"/>
          <ac:spMkLst>
            <pc:docMk/>
            <pc:sldMk cId="1183203767" sldId="400"/>
            <ac:spMk id="6" creationId="{F4AB0B67-DA88-E802-EC10-427BEE1D8E47}"/>
          </ac:spMkLst>
        </pc:spChg>
        <pc:spChg chg="add del">
          <ac:chgData name="Yermagambetova, Aigul" userId="55759ff4-2a3d-4e49-b7d6-452a4fe21a19" providerId="ADAL" clId="{CEF6474C-DE8A-46F2-A5E7-3C4693E3FFEA}" dt="2024-02-12T00:33:23.704" v="1918" actId="26606"/>
          <ac:spMkLst>
            <pc:docMk/>
            <pc:sldMk cId="1183203767" sldId="400"/>
            <ac:spMk id="12" creationId="{315E8EE2-2D3B-C352-075F-B31FC7A7BBF1}"/>
          </ac:spMkLst>
        </pc:spChg>
        <pc:spChg chg="add del">
          <ac:chgData name="Yermagambetova, Aigul" userId="55759ff4-2a3d-4e49-b7d6-452a4fe21a19" providerId="ADAL" clId="{CEF6474C-DE8A-46F2-A5E7-3C4693E3FFEA}" dt="2024-02-12T00:33:23.704" v="1918" actId="26606"/>
          <ac:spMkLst>
            <pc:docMk/>
            <pc:sldMk cId="1183203767" sldId="400"/>
            <ac:spMk id="15" creationId="{2D6FBB9D-1CAA-4D05-AB33-BABDFE17B843}"/>
          </ac:spMkLst>
        </pc:spChg>
        <pc:spChg chg="add del">
          <ac:chgData name="Yermagambetova, Aigul" userId="55759ff4-2a3d-4e49-b7d6-452a4fe21a19" providerId="ADAL" clId="{CEF6474C-DE8A-46F2-A5E7-3C4693E3FFEA}" dt="2024-02-12T00:33:23.704" v="1918" actId="26606"/>
          <ac:spMkLst>
            <pc:docMk/>
            <pc:sldMk cId="1183203767" sldId="400"/>
            <ac:spMk id="17" creationId="{04727B71-B4B6-4823-80A1-68C40B475118}"/>
          </ac:spMkLst>
        </pc:spChg>
        <pc:spChg chg="add del">
          <ac:chgData name="Yermagambetova, Aigul" userId="55759ff4-2a3d-4e49-b7d6-452a4fe21a19" providerId="ADAL" clId="{CEF6474C-DE8A-46F2-A5E7-3C4693E3FFEA}" dt="2024-02-12T00:33:23.704" v="1918" actId="26606"/>
          <ac:spMkLst>
            <pc:docMk/>
            <pc:sldMk cId="1183203767" sldId="400"/>
            <ac:spMk id="19" creationId="{79A6DB05-9FB5-4B07-8675-74C23D4FD89D}"/>
          </ac:spMkLst>
        </pc:spChg>
        <pc:spChg chg="add del">
          <ac:chgData name="Yermagambetova, Aigul" userId="55759ff4-2a3d-4e49-b7d6-452a4fe21a19" providerId="ADAL" clId="{CEF6474C-DE8A-46F2-A5E7-3C4693E3FFEA}" dt="2024-02-12T00:33:23.704" v="1918" actId="26606"/>
          <ac:spMkLst>
            <pc:docMk/>
            <pc:sldMk cId="1183203767" sldId="400"/>
            <ac:spMk id="21" creationId="{0288C6B4-AFC3-407F-A595-EFFD38D4CCAF}"/>
          </ac:spMkLst>
        </pc:spChg>
        <pc:spChg chg="add del">
          <ac:chgData name="Yermagambetova, Aigul" userId="55759ff4-2a3d-4e49-b7d6-452a4fe21a19" providerId="ADAL" clId="{CEF6474C-DE8A-46F2-A5E7-3C4693E3FFEA}" dt="2024-02-12T00:33:23.704" v="1918" actId="26606"/>
          <ac:spMkLst>
            <pc:docMk/>
            <pc:sldMk cId="1183203767" sldId="400"/>
            <ac:spMk id="23" creationId="{CF236821-17FE-429B-8D2C-08E13A64EA40}"/>
          </ac:spMkLst>
        </pc:spChg>
        <pc:spChg chg="add del">
          <ac:chgData name="Yermagambetova, Aigul" userId="55759ff4-2a3d-4e49-b7d6-452a4fe21a19" providerId="ADAL" clId="{CEF6474C-DE8A-46F2-A5E7-3C4693E3FFEA}" dt="2024-02-12T00:33:23.704" v="1918" actId="26606"/>
          <ac:spMkLst>
            <pc:docMk/>
            <pc:sldMk cId="1183203767" sldId="400"/>
            <ac:spMk id="25" creationId="{C0BDBCD2-E081-43AB-9119-C55465E59757}"/>
          </ac:spMkLst>
        </pc:spChg>
        <pc:spChg chg="add del">
          <ac:chgData name="Yermagambetova, Aigul" userId="55759ff4-2a3d-4e49-b7d6-452a4fe21a19" providerId="ADAL" clId="{CEF6474C-DE8A-46F2-A5E7-3C4693E3FFEA}" dt="2024-02-12T00:33:23.704" v="1918" actId="26606"/>
          <ac:spMkLst>
            <pc:docMk/>
            <pc:sldMk cId="1183203767" sldId="400"/>
            <ac:spMk id="27" creationId="{98E79BE4-34FE-485A-98A5-92CE8F7C4743}"/>
          </ac:spMkLst>
        </pc:spChg>
        <pc:spChg chg="add del">
          <ac:chgData name="Yermagambetova, Aigul" userId="55759ff4-2a3d-4e49-b7d6-452a4fe21a19" providerId="ADAL" clId="{CEF6474C-DE8A-46F2-A5E7-3C4693E3FFEA}" dt="2024-02-12T00:33:23.704" v="1918" actId="26606"/>
          <ac:spMkLst>
            <pc:docMk/>
            <pc:sldMk cId="1183203767" sldId="400"/>
            <ac:spMk id="29" creationId="{7A5F0580-5EE9-419F-96EE-B6529EF6E7D0}"/>
          </ac:spMkLst>
        </pc:spChg>
        <pc:spChg chg="add">
          <ac:chgData name="Yermagambetova, Aigul" userId="55759ff4-2a3d-4e49-b7d6-452a4fe21a19" providerId="ADAL" clId="{CEF6474C-DE8A-46F2-A5E7-3C4693E3FFEA}" dt="2024-02-12T00:33:23.717" v="1919" actId="26606"/>
          <ac:spMkLst>
            <pc:docMk/>
            <pc:sldMk cId="1183203767" sldId="400"/>
            <ac:spMk id="31" creationId="{2D6FBB9D-1CAA-4D05-AB33-BABDFE17B843}"/>
          </ac:spMkLst>
        </pc:spChg>
        <pc:spChg chg="add">
          <ac:chgData name="Yermagambetova, Aigul" userId="55759ff4-2a3d-4e49-b7d6-452a4fe21a19" providerId="ADAL" clId="{CEF6474C-DE8A-46F2-A5E7-3C4693E3FFEA}" dt="2024-02-12T00:33:23.717" v="1919" actId="26606"/>
          <ac:spMkLst>
            <pc:docMk/>
            <pc:sldMk cId="1183203767" sldId="400"/>
            <ac:spMk id="32" creationId="{04727B71-B4B6-4823-80A1-68C40B475118}"/>
          </ac:spMkLst>
        </pc:spChg>
        <pc:spChg chg="add">
          <ac:chgData name="Yermagambetova, Aigul" userId="55759ff4-2a3d-4e49-b7d6-452a4fe21a19" providerId="ADAL" clId="{CEF6474C-DE8A-46F2-A5E7-3C4693E3FFEA}" dt="2024-02-12T00:33:23.717" v="1919" actId="26606"/>
          <ac:spMkLst>
            <pc:docMk/>
            <pc:sldMk cId="1183203767" sldId="400"/>
            <ac:spMk id="33" creationId="{79A6DB05-9FB5-4B07-8675-74C23D4FD89D}"/>
          </ac:spMkLst>
        </pc:spChg>
        <pc:spChg chg="add">
          <ac:chgData name="Yermagambetova, Aigul" userId="55759ff4-2a3d-4e49-b7d6-452a4fe21a19" providerId="ADAL" clId="{CEF6474C-DE8A-46F2-A5E7-3C4693E3FFEA}" dt="2024-02-12T00:33:23.717" v="1919" actId="26606"/>
          <ac:spMkLst>
            <pc:docMk/>
            <pc:sldMk cId="1183203767" sldId="400"/>
            <ac:spMk id="34" creationId="{0B9EE3F3-89B7-43C3-8651-C4C96830993D}"/>
          </ac:spMkLst>
        </pc:spChg>
        <pc:spChg chg="add">
          <ac:chgData name="Yermagambetova, Aigul" userId="55759ff4-2a3d-4e49-b7d6-452a4fe21a19" providerId="ADAL" clId="{CEF6474C-DE8A-46F2-A5E7-3C4693E3FFEA}" dt="2024-02-12T00:33:23.717" v="1919" actId="26606"/>
          <ac:spMkLst>
            <pc:docMk/>
            <pc:sldMk cId="1183203767" sldId="400"/>
            <ac:spMk id="35" creationId="{33AE4636-AEEC-45D6-84D4-7AC2DA48ECF8}"/>
          </ac:spMkLst>
        </pc:spChg>
        <pc:spChg chg="add">
          <ac:chgData name="Yermagambetova, Aigul" userId="55759ff4-2a3d-4e49-b7d6-452a4fe21a19" providerId="ADAL" clId="{CEF6474C-DE8A-46F2-A5E7-3C4693E3FFEA}" dt="2024-02-12T00:33:23.717" v="1919" actId="26606"/>
          <ac:spMkLst>
            <pc:docMk/>
            <pc:sldMk cId="1183203767" sldId="400"/>
            <ac:spMk id="36" creationId="{8D9CE0F4-2EB2-4F1F-8AAC-DB3571D9FE10}"/>
          </ac:spMkLst>
        </pc:spChg>
        <pc:spChg chg="add del">
          <ac:chgData name="Yermagambetova, Aigul" userId="55759ff4-2a3d-4e49-b7d6-452a4fe21a19" providerId="ADAL" clId="{CEF6474C-DE8A-46F2-A5E7-3C4693E3FFEA}" dt="2024-02-12T00:33:43.763" v="1920" actId="22"/>
          <ac:spMkLst>
            <pc:docMk/>
            <pc:sldMk cId="1183203767" sldId="400"/>
            <ac:spMk id="37" creationId="{964BCA5B-083F-457F-AC1B-9880C20DA3CB}"/>
          </ac:spMkLst>
        </pc:spChg>
        <pc:picChg chg="add del mod ord">
          <ac:chgData name="Yermagambetova, Aigul" userId="55759ff4-2a3d-4e49-b7d6-452a4fe21a19" providerId="ADAL" clId="{CEF6474C-DE8A-46F2-A5E7-3C4693E3FFEA}" dt="2024-02-12T00:39:23.845" v="1982" actId="478"/>
          <ac:picMkLst>
            <pc:docMk/>
            <pc:sldMk cId="1183203767" sldId="400"/>
            <ac:picMk id="8" creationId="{BFB1ECF2-0BF7-2972-2326-E15AE25EB1C1}"/>
          </ac:picMkLst>
        </pc:picChg>
        <pc:picChg chg="add mod ord">
          <ac:chgData name="Yermagambetova, Aigul" userId="55759ff4-2a3d-4e49-b7d6-452a4fe21a19" providerId="ADAL" clId="{CEF6474C-DE8A-46F2-A5E7-3C4693E3FFEA}" dt="2024-03-02T01:08:06.237" v="10604" actId="1076"/>
          <ac:picMkLst>
            <pc:docMk/>
            <pc:sldMk cId="1183203767" sldId="400"/>
            <ac:picMk id="10" creationId="{3B8A147F-F19A-580D-6F3B-9EE52063C9B2}"/>
          </ac:picMkLst>
        </pc:picChg>
        <pc:picChg chg="add mod">
          <ac:chgData name="Yermagambetova, Aigul" userId="55759ff4-2a3d-4e49-b7d6-452a4fe21a19" providerId="ADAL" clId="{CEF6474C-DE8A-46F2-A5E7-3C4693E3FFEA}" dt="2024-03-02T01:08:08.504" v="10605" actId="1076"/>
          <ac:picMkLst>
            <pc:docMk/>
            <pc:sldMk cId="1183203767" sldId="400"/>
            <ac:picMk id="13" creationId="{1ACFACFC-9189-4C4A-95DD-D705EFE8C7D8}"/>
          </ac:picMkLst>
        </pc:picChg>
        <pc:picChg chg="add mod">
          <ac:chgData name="Yermagambetova, Aigul" userId="55759ff4-2a3d-4e49-b7d6-452a4fe21a19" providerId="ADAL" clId="{CEF6474C-DE8A-46F2-A5E7-3C4693E3FFEA}" dt="2024-02-28T19:35:43.236" v="5735" actId="14100"/>
          <ac:picMkLst>
            <pc:docMk/>
            <pc:sldMk cId="1183203767" sldId="400"/>
            <ac:picMk id="16" creationId="{BF4846B7-39E9-DA3E-BC50-62773DAF8CC8}"/>
          </ac:picMkLst>
        </pc:picChg>
      </pc:sldChg>
      <pc:sldChg chg="modSp new del mod">
        <pc:chgData name="Yermagambetova, Aigul" userId="55759ff4-2a3d-4e49-b7d6-452a4fe21a19" providerId="ADAL" clId="{CEF6474C-DE8A-46F2-A5E7-3C4693E3FFEA}" dt="2024-02-12T01:05:35.981" v="2041" actId="47"/>
        <pc:sldMkLst>
          <pc:docMk/>
          <pc:sldMk cId="3060333140" sldId="401"/>
        </pc:sldMkLst>
        <pc:spChg chg="mod">
          <ac:chgData name="Yermagambetova, Aigul" userId="55759ff4-2a3d-4e49-b7d6-452a4fe21a19" providerId="ADAL" clId="{CEF6474C-DE8A-46F2-A5E7-3C4693E3FFEA}" dt="2024-02-12T00:24:29.755" v="1915" actId="20577"/>
          <ac:spMkLst>
            <pc:docMk/>
            <pc:sldMk cId="3060333140" sldId="401"/>
            <ac:spMk id="2" creationId="{70B5E9DC-FAB7-C976-F627-F10C5D30DD12}"/>
          </ac:spMkLst>
        </pc:spChg>
      </pc:sldChg>
      <pc:sldChg chg="delSp add ord setBg delDesignElem">
        <pc:chgData name="Yermagambetova, Aigul" userId="55759ff4-2a3d-4e49-b7d6-452a4fe21a19" providerId="ADAL" clId="{CEF6474C-DE8A-46F2-A5E7-3C4693E3FFEA}" dt="2024-03-03T19:35:19.589" v="11150"/>
        <pc:sldMkLst>
          <pc:docMk/>
          <pc:sldMk cId="882788248" sldId="402"/>
        </pc:sldMkLst>
        <pc:spChg chg="del">
          <ac:chgData name="Yermagambetova, Aigul" userId="55759ff4-2a3d-4e49-b7d6-452a4fe21a19" providerId="ADAL" clId="{CEF6474C-DE8A-46F2-A5E7-3C4693E3FFEA}" dt="2024-03-02T01:46:14.996" v="10620"/>
          <ac:spMkLst>
            <pc:docMk/>
            <pc:sldMk cId="882788248" sldId="402"/>
            <ac:spMk id="13" creationId="{451F99D4-C1BD-FB05-623A-563F8B85FB99}"/>
          </ac:spMkLst>
        </pc:spChg>
        <pc:spChg chg="del">
          <ac:chgData name="Yermagambetova, Aigul" userId="55759ff4-2a3d-4e49-b7d6-452a4fe21a19" providerId="ADAL" clId="{CEF6474C-DE8A-46F2-A5E7-3C4693E3FFEA}" dt="2024-03-02T01:46:14.996" v="10620"/>
          <ac:spMkLst>
            <pc:docMk/>
            <pc:sldMk cId="882788248" sldId="402"/>
            <ac:spMk id="15" creationId="{CA06E3AF-E565-09EF-0DC9-457C9E675280}"/>
          </ac:spMkLst>
        </pc:spChg>
        <pc:spChg chg="del">
          <ac:chgData name="Yermagambetova, Aigul" userId="55759ff4-2a3d-4e49-b7d6-452a4fe21a19" providerId="ADAL" clId="{CEF6474C-DE8A-46F2-A5E7-3C4693E3FFEA}" dt="2024-03-02T01:46:14.996" v="10620"/>
          <ac:spMkLst>
            <pc:docMk/>
            <pc:sldMk cId="882788248" sldId="402"/>
            <ac:spMk id="17" creationId="{4382BF61-D1E8-3F84-B9F3-7F002E1BF1D1}"/>
          </ac:spMkLst>
        </pc:spChg>
        <pc:spChg chg="del">
          <ac:chgData name="Yermagambetova, Aigul" userId="55759ff4-2a3d-4e49-b7d6-452a4fe21a19" providerId="ADAL" clId="{CEF6474C-DE8A-46F2-A5E7-3C4693E3FFEA}" dt="2024-03-02T01:46:14.996" v="10620"/>
          <ac:spMkLst>
            <pc:docMk/>
            <pc:sldMk cId="882788248" sldId="402"/>
            <ac:spMk id="19" creationId="{1C65A5EB-BDF5-D544-7EF6-352642792666}"/>
          </ac:spMkLst>
        </pc:spChg>
        <pc:spChg chg="del">
          <ac:chgData name="Yermagambetova, Aigul" userId="55759ff4-2a3d-4e49-b7d6-452a4fe21a19" providerId="ADAL" clId="{CEF6474C-DE8A-46F2-A5E7-3C4693E3FFEA}" dt="2024-03-02T01:46:14.996" v="10620"/>
          <ac:spMkLst>
            <pc:docMk/>
            <pc:sldMk cId="882788248" sldId="402"/>
            <ac:spMk id="21" creationId="{656EDA34-ADD1-17D3-C843-9B2283B56619}"/>
          </ac:spMkLst>
        </pc:spChg>
        <pc:spChg chg="del">
          <ac:chgData name="Yermagambetova, Aigul" userId="55759ff4-2a3d-4e49-b7d6-452a4fe21a19" providerId="ADAL" clId="{CEF6474C-DE8A-46F2-A5E7-3C4693E3FFEA}" dt="2024-03-02T01:46:14.996" v="10620"/>
          <ac:spMkLst>
            <pc:docMk/>
            <pc:sldMk cId="882788248" sldId="402"/>
            <ac:spMk id="23" creationId="{70E737B0-1BD3-E21F-3E72-01C3089FD81F}"/>
          </ac:spMkLst>
        </pc:spChg>
      </pc:sldChg>
      <pc:sldChg chg="addSp delSp modSp new del mod setBg">
        <pc:chgData name="Yermagambetova, Aigul" userId="55759ff4-2a3d-4e49-b7d6-452a4fe21a19" providerId="ADAL" clId="{CEF6474C-DE8A-46F2-A5E7-3C4693E3FFEA}" dt="2024-03-02T01:45:59.835" v="10612" actId="2696"/>
        <pc:sldMkLst>
          <pc:docMk/>
          <pc:sldMk cId="1380282884" sldId="402"/>
        </pc:sldMkLst>
        <pc:spChg chg="mod">
          <ac:chgData name="Yermagambetova, Aigul" userId="55759ff4-2a3d-4e49-b7d6-452a4fe21a19" providerId="ADAL" clId="{CEF6474C-DE8A-46F2-A5E7-3C4693E3FFEA}" dt="2024-03-02T01:25:32.269" v="10607" actId="20577"/>
          <ac:spMkLst>
            <pc:docMk/>
            <pc:sldMk cId="1380282884" sldId="402"/>
            <ac:spMk id="2" creationId="{8007A234-7E85-A141-E234-4E4A5EE4968E}"/>
          </ac:spMkLst>
        </pc:spChg>
        <pc:spChg chg="del mod">
          <ac:chgData name="Yermagambetova, Aigul" userId="55759ff4-2a3d-4e49-b7d6-452a4fe21a19" providerId="ADAL" clId="{CEF6474C-DE8A-46F2-A5E7-3C4693E3FFEA}" dt="2024-02-12T00:48:00.377" v="1989" actId="22"/>
          <ac:spMkLst>
            <pc:docMk/>
            <pc:sldMk cId="1380282884" sldId="402"/>
            <ac:spMk id="3" creationId="{A32D65AA-6463-2AA6-B7C4-46BC7ABE0E25}"/>
          </ac:spMkLst>
        </pc:spChg>
        <pc:spChg chg="mod ord">
          <ac:chgData name="Yermagambetova, Aigul" userId="55759ff4-2a3d-4e49-b7d6-452a4fe21a19" providerId="ADAL" clId="{CEF6474C-DE8A-46F2-A5E7-3C4693E3FFEA}" dt="2024-02-12T00:41:39.993" v="1988" actId="26606"/>
          <ac:spMkLst>
            <pc:docMk/>
            <pc:sldMk cId="1380282884" sldId="402"/>
            <ac:spMk id="4" creationId="{B3847E58-A661-B845-8D32-16292B7EACA8}"/>
          </ac:spMkLst>
        </pc:spChg>
        <pc:spChg chg="del">
          <ac:chgData name="Yermagambetova, Aigul" userId="55759ff4-2a3d-4e49-b7d6-452a4fe21a19" providerId="ADAL" clId="{CEF6474C-DE8A-46F2-A5E7-3C4693E3FFEA}" dt="2024-02-12T00:41:39.993" v="1988" actId="26606"/>
          <ac:spMkLst>
            <pc:docMk/>
            <pc:sldMk cId="1380282884" sldId="402"/>
            <ac:spMk id="5" creationId="{7E54BD0F-C299-C62D-7719-C04748F1B886}"/>
          </ac:spMkLst>
        </pc:spChg>
        <pc:spChg chg="del">
          <ac:chgData name="Yermagambetova, Aigul" userId="55759ff4-2a3d-4e49-b7d6-452a4fe21a19" providerId="ADAL" clId="{CEF6474C-DE8A-46F2-A5E7-3C4693E3FFEA}" dt="2024-02-12T00:41:39.993" v="1988" actId="26606"/>
          <ac:spMkLst>
            <pc:docMk/>
            <pc:sldMk cId="1380282884" sldId="402"/>
            <ac:spMk id="6" creationId="{3AADA80A-4057-2638-DD24-4662A655D15D}"/>
          </ac:spMkLst>
        </pc:spChg>
        <pc:spChg chg="add">
          <ac:chgData name="Yermagambetova, Aigul" userId="55759ff4-2a3d-4e49-b7d6-452a4fe21a19" providerId="ADAL" clId="{CEF6474C-DE8A-46F2-A5E7-3C4693E3FFEA}" dt="2024-02-12T00:41:39.993" v="1988" actId="26606"/>
          <ac:spMkLst>
            <pc:docMk/>
            <pc:sldMk cId="1380282884" sldId="402"/>
            <ac:spMk id="13" creationId="{2D6FBB9D-1CAA-4D05-AB33-BABDFE17B843}"/>
          </ac:spMkLst>
        </pc:spChg>
        <pc:spChg chg="add">
          <ac:chgData name="Yermagambetova, Aigul" userId="55759ff4-2a3d-4e49-b7d6-452a4fe21a19" providerId="ADAL" clId="{CEF6474C-DE8A-46F2-A5E7-3C4693E3FFEA}" dt="2024-02-12T00:41:39.993" v="1988" actId="26606"/>
          <ac:spMkLst>
            <pc:docMk/>
            <pc:sldMk cId="1380282884" sldId="402"/>
            <ac:spMk id="15" creationId="{04727B71-B4B6-4823-80A1-68C40B475118}"/>
          </ac:spMkLst>
        </pc:spChg>
        <pc:spChg chg="add">
          <ac:chgData name="Yermagambetova, Aigul" userId="55759ff4-2a3d-4e49-b7d6-452a4fe21a19" providerId="ADAL" clId="{CEF6474C-DE8A-46F2-A5E7-3C4693E3FFEA}" dt="2024-02-12T00:41:39.993" v="1988" actId="26606"/>
          <ac:spMkLst>
            <pc:docMk/>
            <pc:sldMk cId="1380282884" sldId="402"/>
            <ac:spMk id="17" creationId="{79A6DB05-9FB5-4B07-8675-74C23D4FD89D}"/>
          </ac:spMkLst>
        </pc:spChg>
        <pc:spChg chg="add">
          <ac:chgData name="Yermagambetova, Aigul" userId="55759ff4-2a3d-4e49-b7d6-452a4fe21a19" providerId="ADAL" clId="{CEF6474C-DE8A-46F2-A5E7-3C4693E3FFEA}" dt="2024-02-12T00:41:39.993" v="1988" actId="26606"/>
          <ac:spMkLst>
            <pc:docMk/>
            <pc:sldMk cId="1380282884" sldId="402"/>
            <ac:spMk id="19" creationId="{F94AA2BD-2E3F-4B1D-8127-5744B8115311}"/>
          </ac:spMkLst>
        </pc:spChg>
        <pc:spChg chg="add">
          <ac:chgData name="Yermagambetova, Aigul" userId="55759ff4-2a3d-4e49-b7d6-452a4fe21a19" providerId="ADAL" clId="{CEF6474C-DE8A-46F2-A5E7-3C4693E3FFEA}" dt="2024-02-12T00:41:39.993" v="1988" actId="26606"/>
          <ac:spMkLst>
            <pc:docMk/>
            <pc:sldMk cId="1380282884" sldId="402"/>
            <ac:spMk id="21" creationId="{4BD02261-2DC8-4AA8-9E16-7751AE892445}"/>
          </ac:spMkLst>
        </pc:spChg>
        <pc:spChg chg="add">
          <ac:chgData name="Yermagambetova, Aigul" userId="55759ff4-2a3d-4e49-b7d6-452a4fe21a19" providerId="ADAL" clId="{CEF6474C-DE8A-46F2-A5E7-3C4693E3FFEA}" dt="2024-02-12T00:41:39.993" v="1988" actId="26606"/>
          <ac:spMkLst>
            <pc:docMk/>
            <pc:sldMk cId="1380282884" sldId="402"/>
            <ac:spMk id="23" creationId="{3D752CF2-2291-40B5-B462-C17B174C10BC}"/>
          </ac:spMkLst>
        </pc:spChg>
        <pc:picChg chg="add mod">
          <ac:chgData name="Yermagambetova, Aigul" userId="55759ff4-2a3d-4e49-b7d6-452a4fe21a19" providerId="ADAL" clId="{CEF6474C-DE8A-46F2-A5E7-3C4693E3FFEA}" dt="2024-02-12T00:48:04.794" v="1990" actId="1076"/>
          <ac:picMkLst>
            <pc:docMk/>
            <pc:sldMk cId="1380282884" sldId="402"/>
            <ac:picMk id="8" creationId="{5BBA8071-1B97-BAC5-8A9D-672935E4D114}"/>
          </ac:picMkLst>
        </pc:picChg>
        <pc:picChg chg="add mod ord">
          <ac:chgData name="Yermagambetova, Aigul" userId="55759ff4-2a3d-4e49-b7d6-452a4fe21a19" providerId="ADAL" clId="{CEF6474C-DE8A-46F2-A5E7-3C4693E3FFEA}" dt="2024-02-12T00:48:00.377" v="1989" actId="22"/>
          <ac:picMkLst>
            <pc:docMk/>
            <pc:sldMk cId="1380282884" sldId="402"/>
            <ac:picMk id="10" creationId="{68811CBB-DFFC-4F99-B77F-896D85CF1489}"/>
          </ac:picMkLst>
        </pc:picChg>
      </pc:sldChg>
      <pc:sldChg chg="delSp add ord setBg delDesignElem">
        <pc:chgData name="Yermagambetova, Aigul" userId="55759ff4-2a3d-4e49-b7d6-452a4fe21a19" providerId="ADAL" clId="{CEF6474C-DE8A-46F2-A5E7-3C4693E3FFEA}" dt="2024-03-03T19:35:19.589" v="11150"/>
        <pc:sldMkLst>
          <pc:docMk/>
          <pc:sldMk cId="2199950027" sldId="403"/>
        </pc:sldMkLst>
        <pc:spChg chg="del">
          <ac:chgData name="Yermagambetova, Aigul" userId="55759ff4-2a3d-4e49-b7d6-452a4fe21a19" providerId="ADAL" clId="{CEF6474C-DE8A-46F2-A5E7-3C4693E3FFEA}" dt="2024-03-02T01:46:14.996" v="10620"/>
          <ac:spMkLst>
            <pc:docMk/>
            <pc:sldMk cId="2199950027" sldId="403"/>
            <ac:spMk id="15" creationId="{38CD536C-1517-20FF-7F47-637FF8809E11}"/>
          </ac:spMkLst>
        </pc:spChg>
        <pc:spChg chg="del">
          <ac:chgData name="Yermagambetova, Aigul" userId="55759ff4-2a3d-4e49-b7d6-452a4fe21a19" providerId="ADAL" clId="{CEF6474C-DE8A-46F2-A5E7-3C4693E3FFEA}" dt="2024-03-02T01:46:14.996" v="10620"/>
          <ac:spMkLst>
            <pc:docMk/>
            <pc:sldMk cId="2199950027" sldId="403"/>
            <ac:spMk id="17" creationId="{E8D6CCAF-1627-1838-2E40-194855B73810}"/>
          </ac:spMkLst>
        </pc:spChg>
        <pc:spChg chg="del">
          <ac:chgData name="Yermagambetova, Aigul" userId="55759ff4-2a3d-4e49-b7d6-452a4fe21a19" providerId="ADAL" clId="{CEF6474C-DE8A-46F2-A5E7-3C4693E3FFEA}" dt="2024-03-02T01:46:14.996" v="10620"/>
          <ac:spMkLst>
            <pc:docMk/>
            <pc:sldMk cId="2199950027" sldId="403"/>
            <ac:spMk id="19" creationId="{4C20AB6E-4ED0-878C-E6C0-6FFBAF0AFD6C}"/>
          </ac:spMkLst>
        </pc:spChg>
        <pc:spChg chg="del">
          <ac:chgData name="Yermagambetova, Aigul" userId="55759ff4-2a3d-4e49-b7d6-452a4fe21a19" providerId="ADAL" clId="{CEF6474C-DE8A-46F2-A5E7-3C4693E3FFEA}" dt="2024-03-02T01:46:14.996" v="10620"/>
          <ac:spMkLst>
            <pc:docMk/>
            <pc:sldMk cId="2199950027" sldId="403"/>
            <ac:spMk id="21" creationId="{E32C2B5C-4D7E-BC35-7FBB-CB24F7072BC0}"/>
          </ac:spMkLst>
        </pc:spChg>
        <pc:spChg chg="del">
          <ac:chgData name="Yermagambetova, Aigul" userId="55759ff4-2a3d-4e49-b7d6-452a4fe21a19" providerId="ADAL" clId="{CEF6474C-DE8A-46F2-A5E7-3C4693E3FFEA}" dt="2024-03-02T01:46:14.996" v="10620"/>
          <ac:spMkLst>
            <pc:docMk/>
            <pc:sldMk cId="2199950027" sldId="403"/>
            <ac:spMk id="23" creationId="{9C4C287D-F79B-5287-4212-25494885EF4B}"/>
          </ac:spMkLst>
        </pc:spChg>
        <pc:spChg chg="del">
          <ac:chgData name="Yermagambetova, Aigul" userId="55759ff4-2a3d-4e49-b7d6-452a4fe21a19" providerId="ADAL" clId="{CEF6474C-DE8A-46F2-A5E7-3C4693E3FFEA}" dt="2024-03-02T01:46:14.996" v="10620"/>
          <ac:spMkLst>
            <pc:docMk/>
            <pc:sldMk cId="2199950027" sldId="403"/>
            <ac:spMk id="25" creationId="{1F7FECA3-070D-C911-2DBA-278FB9ABEAAD}"/>
          </ac:spMkLst>
        </pc:spChg>
      </pc:sldChg>
      <pc:sldChg chg="addSp delSp modSp new del mod setBg">
        <pc:chgData name="Yermagambetova, Aigul" userId="55759ff4-2a3d-4e49-b7d6-452a4fe21a19" providerId="ADAL" clId="{CEF6474C-DE8A-46F2-A5E7-3C4693E3FFEA}" dt="2024-03-02T01:45:59.835" v="10612" actId="2696"/>
        <pc:sldMkLst>
          <pc:docMk/>
          <pc:sldMk cId="3645615761" sldId="403"/>
        </pc:sldMkLst>
        <pc:spChg chg="mod">
          <ac:chgData name="Yermagambetova, Aigul" userId="55759ff4-2a3d-4e49-b7d6-452a4fe21a19" providerId="ADAL" clId="{CEF6474C-DE8A-46F2-A5E7-3C4693E3FFEA}" dt="2024-03-02T01:25:45.774" v="10609" actId="20577"/>
          <ac:spMkLst>
            <pc:docMk/>
            <pc:sldMk cId="3645615761" sldId="403"/>
            <ac:spMk id="2" creationId="{06B6494C-6BD5-1E08-BAB3-BC83A4C81427}"/>
          </ac:spMkLst>
        </pc:spChg>
        <pc:spChg chg="del">
          <ac:chgData name="Yermagambetova, Aigul" userId="55759ff4-2a3d-4e49-b7d6-452a4fe21a19" providerId="ADAL" clId="{CEF6474C-DE8A-46F2-A5E7-3C4693E3FFEA}" dt="2024-02-12T00:53:04.324" v="1991" actId="22"/>
          <ac:spMkLst>
            <pc:docMk/>
            <pc:sldMk cId="3645615761" sldId="403"/>
            <ac:spMk id="3" creationId="{2BE055DF-F91E-A15B-242C-8000D5372F08}"/>
          </ac:spMkLst>
        </pc:spChg>
        <pc:spChg chg="mod">
          <ac:chgData name="Yermagambetova, Aigul" userId="55759ff4-2a3d-4e49-b7d6-452a4fe21a19" providerId="ADAL" clId="{CEF6474C-DE8A-46F2-A5E7-3C4693E3FFEA}" dt="2024-02-12T00:53:07.997" v="1993" actId="26606"/>
          <ac:spMkLst>
            <pc:docMk/>
            <pc:sldMk cId="3645615761" sldId="403"/>
            <ac:spMk id="4" creationId="{DA92C882-6AEB-ABF8-1FD2-6819C08212E6}"/>
          </ac:spMkLst>
        </pc:spChg>
        <pc:spChg chg="del">
          <ac:chgData name="Yermagambetova, Aigul" userId="55759ff4-2a3d-4e49-b7d6-452a4fe21a19" providerId="ADAL" clId="{CEF6474C-DE8A-46F2-A5E7-3C4693E3FFEA}" dt="2024-02-12T00:53:07.997" v="1993" actId="26606"/>
          <ac:spMkLst>
            <pc:docMk/>
            <pc:sldMk cId="3645615761" sldId="403"/>
            <ac:spMk id="5" creationId="{8EFC5CD1-3FB8-CEA6-4A73-971164FDF798}"/>
          </ac:spMkLst>
        </pc:spChg>
        <pc:spChg chg="del">
          <ac:chgData name="Yermagambetova, Aigul" userId="55759ff4-2a3d-4e49-b7d6-452a4fe21a19" providerId="ADAL" clId="{CEF6474C-DE8A-46F2-A5E7-3C4693E3FFEA}" dt="2024-02-12T00:53:07.997" v="1993" actId="26606"/>
          <ac:spMkLst>
            <pc:docMk/>
            <pc:sldMk cId="3645615761" sldId="403"/>
            <ac:spMk id="6" creationId="{A1D19DD7-3DE2-9C52-B0E0-B523FF486649}"/>
          </ac:spMkLst>
        </pc:spChg>
        <pc:spChg chg="add del">
          <ac:chgData name="Yermagambetova, Aigul" userId="55759ff4-2a3d-4e49-b7d6-452a4fe21a19" providerId="ADAL" clId="{CEF6474C-DE8A-46F2-A5E7-3C4693E3FFEA}" dt="2024-02-12T00:56:21.262" v="1994" actId="22"/>
          <ac:spMkLst>
            <pc:docMk/>
            <pc:sldMk cId="3645615761" sldId="403"/>
            <ac:spMk id="12" creationId="{FE3779A4-A868-E481-B9E0-8B41C632F216}"/>
          </ac:spMkLst>
        </pc:spChg>
        <pc:spChg chg="add">
          <ac:chgData name="Yermagambetova, Aigul" userId="55759ff4-2a3d-4e49-b7d6-452a4fe21a19" providerId="ADAL" clId="{CEF6474C-DE8A-46F2-A5E7-3C4693E3FFEA}" dt="2024-02-12T00:53:07.997" v="1993" actId="26606"/>
          <ac:spMkLst>
            <pc:docMk/>
            <pc:sldMk cId="3645615761" sldId="403"/>
            <ac:spMk id="15" creationId="{2D6FBB9D-1CAA-4D05-AB33-BABDFE17B843}"/>
          </ac:spMkLst>
        </pc:spChg>
        <pc:spChg chg="add">
          <ac:chgData name="Yermagambetova, Aigul" userId="55759ff4-2a3d-4e49-b7d6-452a4fe21a19" providerId="ADAL" clId="{CEF6474C-DE8A-46F2-A5E7-3C4693E3FFEA}" dt="2024-02-12T00:53:07.997" v="1993" actId="26606"/>
          <ac:spMkLst>
            <pc:docMk/>
            <pc:sldMk cId="3645615761" sldId="403"/>
            <ac:spMk id="17" creationId="{04727B71-B4B6-4823-80A1-68C40B475118}"/>
          </ac:spMkLst>
        </pc:spChg>
        <pc:spChg chg="add">
          <ac:chgData name="Yermagambetova, Aigul" userId="55759ff4-2a3d-4e49-b7d6-452a4fe21a19" providerId="ADAL" clId="{CEF6474C-DE8A-46F2-A5E7-3C4693E3FFEA}" dt="2024-02-12T00:53:07.997" v="1993" actId="26606"/>
          <ac:spMkLst>
            <pc:docMk/>
            <pc:sldMk cId="3645615761" sldId="403"/>
            <ac:spMk id="19" creationId="{79A6DB05-9FB5-4B07-8675-74C23D4FD89D}"/>
          </ac:spMkLst>
        </pc:spChg>
        <pc:spChg chg="add">
          <ac:chgData name="Yermagambetova, Aigul" userId="55759ff4-2a3d-4e49-b7d6-452a4fe21a19" providerId="ADAL" clId="{CEF6474C-DE8A-46F2-A5E7-3C4693E3FFEA}" dt="2024-02-12T00:53:07.997" v="1993" actId="26606"/>
          <ac:spMkLst>
            <pc:docMk/>
            <pc:sldMk cId="3645615761" sldId="403"/>
            <ac:spMk id="21" creationId="{8108D317-7CBD-4897-BD1F-959436D2A3BE}"/>
          </ac:spMkLst>
        </pc:spChg>
        <pc:spChg chg="add">
          <ac:chgData name="Yermagambetova, Aigul" userId="55759ff4-2a3d-4e49-b7d6-452a4fe21a19" providerId="ADAL" clId="{CEF6474C-DE8A-46F2-A5E7-3C4693E3FFEA}" dt="2024-02-12T00:53:07.997" v="1993" actId="26606"/>
          <ac:spMkLst>
            <pc:docMk/>
            <pc:sldMk cId="3645615761" sldId="403"/>
            <ac:spMk id="23" creationId="{D6297641-8B9F-4767-9606-8A11313227BF}"/>
          </ac:spMkLst>
        </pc:spChg>
        <pc:spChg chg="add">
          <ac:chgData name="Yermagambetova, Aigul" userId="55759ff4-2a3d-4e49-b7d6-452a4fe21a19" providerId="ADAL" clId="{CEF6474C-DE8A-46F2-A5E7-3C4693E3FFEA}" dt="2024-02-12T00:53:07.997" v="1993" actId="26606"/>
          <ac:spMkLst>
            <pc:docMk/>
            <pc:sldMk cId="3645615761" sldId="403"/>
            <ac:spMk id="25" creationId="{D8F3CA65-EA00-46B4-9616-39E6853F7BED}"/>
          </ac:spMkLst>
        </pc:spChg>
        <pc:picChg chg="add mod ord">
          <ac:chgData name="Yermagambetova, Aigul" userId="55759ff4-2a3d-4e49-b7d6-452a4fe21a19" providerId="ADAL" clId="{CEF6474C-DE8A-46F2-A5E7-3C4693E3FFEA}" dt="2024-02-12T01:08:41.565" v="2049" actId="1076"/>
          <ac:picMkLst>
            <pc:docMk/>
            <pc:sldMk cId="3645615761" sldId="403"/>
            <ac:picMk id="8" creationId="{6574337A-814F-5267-DB65-D226FFB5AD8E}"/>
          </ac:picMkLst>
        </pc:picChg>
        <pc:picChg chg="add mod ord">
          <ac:chgData name="Yermagambetova, Aigul" userId="55759ff4-2a3d-4e49-b7d6-452a4fe21a19" providerId="ADAL" clId="{CEF6474C-DE8A-46F2-A5E7-3C4693E3FFEA}" dt="2024-02-12T00:56:21.262" v="1994" actId="22"/>
          <ac:picMkLst>
            <pc:docMk/>
            <pc:sldMk cId="3645615761" sldId="403"/>
            <ac:picMk id="10" creationId="{5B3918BA-25D0-9F4C-7486-57231F93EF23}"/>
          </ac:picMkLst>
        </pc:picChg>
      </pc:sldChg>
      <pc:sldChg chg="modSp new del mod">
        <pc:chgData name="Yermagambetova, Aigul" userId="55759ff4-2a3d-4e49-b7d6-452a4fe21a19" providerId="ADAL" clId="{CEF6474C-DE8A-46F2-A5E7-3C4693E3FFEA}" dt="2024-02-28T16:22:33.317" v="4299" actId="47"/>
        <pc:sldMkLst>
          <pc:docMk/>
          <pc:sldMk cId="2329163151" sldId="404"/>
        </pc:sldMkLst>
        <pc:spChg chg="mod">
          <ac:chgData name="Yermagambetova, Aigul" userId="55759ff4-2a3d-4e49-b7d6-452a4fe21a19" providerId="ADAL" clId="{CEF6474C-DE8A-46F2-A5E7-3C4693E3FFEA}" dt="2024-02-12T00:57:58.798" v="2023" actId="20577"/>
          <ac:spMkLst>
            <pc:docMk/>
            <pc:sldMk cId="2329163151" sldId="404"/>
            <ac:spMk id="2" creationId="{0F56AA86-BAA8-FFE1-5906-AB4CB123549F}"/>
          </ac:spMkLst>
        </pc:spChg>
      </pc:sldChg>
      <pc:sldChg chg="delSp add ord setBg delDesignElem">
        <pc:chgData name="Yermagambetova, Aigul" userId="55759ff4-2a3d-4e49-b7d6-452a4fe21a19" providerId="ADAL" clId="{CEF6474C-DE8A-46F2-A5E7-3C4693E3FFEA}" dt="2024-03-03T19:35:19.589" v="11150"/>
        <pc:sldMkLst>
          <pc:docMk/>
          <pc:sldMk cId="1574205920" sldId="405"/>
        </pc:sldMkLst>
        <pc:spChg chg="del">
          <ac:chgData name="Yermagambetova, Aigul" userId="55759ff4-2a3d-4e49-b7d6-452a4fe21a19" providerId="ADAL" clId="{CEF6474C-DE8A-46F2-A5E7-3C4693E3FFEA}" dt="2024-03-02T01:46:14.996" v="10620"/>
          <ac:spMkLst>
            <pc:docMk/>
            <pc:sldMk cId="1574205920" sldId="405"/>
            <ac:spMk id="27" creationId="{70DFE533-2E4B-BBD3-2364-917FEB65F81A}"/>
          </ac:spMkLst>
        </pc:spChg>
        <pc:spChg chg="del">
          <ac:chgData name="Yermagambetova, Aigul" userId="55759ff4-2a3d-4e49-b7d6-452a4fe21a19" providerId="ADAL" clId="{CEF6474C-DE8A-46F2-A5E7-3C4693E3FFEA}" dt="2024-03-02T01:46:14.996" v="10620"/>
          <ac:spMkLst>
            <pc:docMk/>
            <pc:sldMk cId="1574205920" sldId="405"/>
            <ac:spMk id="28" creationId="{5CE14F3D-509D-9E80-D220-6D0B376FEAD8}"/>
          </ac:spMkLst>
        </pc:spChg>
        <pc:spChg chg="del">
          <ac:chgData name="Yermagambetova, Aigul" userId="55759ff4-2a3d-4e49-b7d6-452a4fe21a19" providerId="ADAL" clId="{CEF6474C-DE8A-46F2-A5E7-3C4693E3FFEA}" dt="2024-03-02T01:46:14.996" v="10620"/>
          <ac:spMkLst>
            <pc:docMk/>
            <pc:sldMk cId="1574205920" sldId="405"/>
            <ac:spMk id="29" creationId="{1FEB7EA4-388F-9EC1-D7AE-2D0836624A39}"/>
          </ac:spMkLst>
        </pc:spChg>
        <pc:spChg chg="del">
          <ac:chgData name="Yermagambetova, Aigul" userId="55759ff4-2a3d-4e49-b7d6-452a4fe21a19" providerId="ADAL" clId="{CEF6474C-DE8A-46F2-A5E7-3C4693E3FFEA}" dt="2024-03-02T01:46:14.996" v="10620"/>
          <ac:spMkLst>
            <pc:docMk/>
            <pc:sldMk cId="1574205920" sldId="405"/>
            <ac:spMk id="30" creationId="{E7A2447F-13E5-B9C4-B641-E5DB3C02FD30}"/>
          </ac:spMkLst>
        </pc:spChg>
        <pc:spChg chg="del">
          <ac:chgData name="Yermagambetova, Aigul" userId="55759ff4-2a3d-4e49-b7d6-452a4fe21a19" providerId="ADAL" clId="{CEF6474C-DE8A-46F2-A5E7-3C4693E3FFEA}" dt="2024-03-02T01:46:14.996" v="10620"/>
          <ac:spMkLst>
            <pc:docMk/>
            <pc:sldMk cId="1574205920" sldId="405"/>
            <ac:spMk id="31" creationId="{49A8035F-36EC-5B6E-2C95-7CE192FB6980}"/>
          </ac:spMkLst>
        </pc:spChg>
        <pc:spChg chg="del">
          <ac:chgData name="Yermagambetova, Aigul" userId="55759ff4-2a3d-4e49-b7d6-452a4fe21a19" providerId="ADAL" clId="{CEF6474C-DE8A-46F2-A5E7-3C4693E3FFEA}" dt="2024-03-02T01:46:14.996" v="10620"/>
          <ac:spMkLst>
            <pc:docMk/>
            <pc:sldMk cId="1574205920" sldId="405"/>
            <ac:spMk id="32" creationId="{99FBD296-BE4C-9B93-862B-19E089547EFB}"/>
          </ac:spMkLst>
        </pc:spChg>
      </pc:sldChg>
      <pc:sldChg chg="addSp delSp modSp new del mod setBg">
        <pc:chgData name="Yermagambetova, Aigul" userId="55759ff4-2a3d-4e49-b7d6-452a4fe21a19" providerId="ADAL" clId="{CEF6474C-DE8A-46F2-A5E7-3C4693E3FFEA}" dt="2024-03-02T01:45:59.835" v="10612" actId="2696"/>
        <pc:sldMkLst>
          <pc:docMk/>
          <pc:sldMk cId="2672784366" sldId="405"/>
        </pc:sldMkLst>
        <pc:spChg chg="mod">
          <ac:chgData name="Yermagambetova, Aigul" userId="55759ff4-2a3d-4e49-b7d6-452a4fe21a19" providerId="ADAL" clId="{CEF6474C-DE8A-46F2-A5E7-3C4693E3FFEA}" dt="2024-02-12T01:14:00.295" v="2068" actId="26606"/>
          <ac:spMkLst>
            <pc:docMk/>
            <pc:sldMk cId="2672784366" sldId="405"/>
            <ac:spMk id="2" creationId="{C53E404A-7114-CCB8-2F74-D8AA8AB01070}"/>
          </ac:spMkLst>
        </pc:spChg>
        <pc:spChg chg="del">
          <ac:chgData name="Yermagambetova, Aigul" userId="55759ff4-2a3d-4e49-b7d6-452a4fe21a19" providerId="ADAL" clId="{CEF6474C-DE8A-46F2-A5E7-3C4693E3FFEA}" dt="2024-02-12T01:13:53.459" v="2065" actId="22"/>
          <ac:spMkLst>
            <pc:docMk/>
            <pc:sldMk cId="2672784366" sldId="405"/>
            <ac:spMk id="3" creationId="{1DE8ADD7-0A3C-B98B-D54B-41B6DB80163E}"/>
          </ac:spMkLst>
        </pc:spChg>
        <pc:spChg chg="mod">
          <ac:chgData name="Yermagambetova, Aigul" userId="55759ff4-2a3d-4e49-b7d6-452a4fe21a19" providerId="ADAL" clId="{CEF6474C-DE8A-46F2-A5E7-3C4693E3FFEA}" dt="2024-02-12T01:14:00.295" v="2068" actId="26606"/>
          <ac:spMkLst>
            <pc:docMk/>
            <pc:sldMk cId="2672784366" sldId="405"/>
            <ac:spMk id="4" creationId="{F1056007-B023-66F0-2A70-C740B7AF23EF}"/>
          </ac:spMkLst>
        </pc:spChg>
        <pc:spChg chg="add del">
          <ac:chgData name="Yermagambetova, Aigul" userId="55759ff4-2a3d-4e49-b7d6-452a4fe21a19" providerId="ADAL" clId="{CEF6474C-DE8A-46F2-A5E7-3C4693E3FFEA}" dt="2024-02-12T01:14:00.295" v="2068" actId="26606"/>
          <ac:spMkLst>
            <pc:docMk/>
            <pc:sldMk cId="2672784366" sldId="405"/>
            <ac:spMk id="5" creationId="{E48F059C-FCF4-3F01-56B4-EB0B72FE8EDD}"/>
          </ac:spMkLst>
        </pc:spChg>
        <pc:spChg chg="add del">
          <ac:chgData name="Yermagambetova, Aigul" userId="55759ff4-2a3d-4e49-b7d6-452a4fe21a19" providerId="ADAL" clId="{CEF6474C-DE8A-46F2-A5E7-3C4693E3FFEA}" dt="2024-02-12T01:14:00.295" v="2068" actId="26606"/>
          <ac:spMkLst>
            <pc:docMk/>
            <pc:sldMk cId="2672784366" sldId="405"/>
            <ac:spMk id="6" creationId="{21166F41-2836-0030-70CF-289B64EB3BF0}"/>
          </ac:spMkLst>
        </pc:spChg>
        <pc:spChg chg="add del mod">
          <ac:chgData name="Yermagambetova, Aigul" userId="55759ff4-2a3d-4e49-b7d6-452a4fe21a19" providerId="ADAL" clId="{CEF6474C-DE8A-46F2-A5E7-3C4693E3FFEA}" dt="2024-02-12T01:14:55.901" v="2072" actId="22"/>
          <ac:spMkLst>
            <pc:docMk/>
            <pc:sldMk cId="2672784366" sldId="405"/>
            <ac:spMk id="10" creationId="{1EEB8C1D-E62B-7D02-DEBF-A8D4A69430A5}"/>
          </ac:spMkLst>
        </pc:spChg>
        <pc:spChg chg="add del mod">
          <ac:chgData name="Yermagambetova, Aigul" userId="55759ff4-2a3d-4e49-b7d6-452a4fe21a19" providerId="ADAL" clId="{CEF6474C-DE8A-46F2-A5E7-3C4693E3FFEA}" dt="2024-03-02T01:45:27.941" v="10611" actId="478"/>
          <ac:spMkLst>
            <pc:docMk/>
            <pc:sldMk cId="2672784366" sldId="405"/>
            <ac:spMk id="12" creationId="{DC052318-F9D9-A524-2DDD-2C9E1B09193E}"/>
          </ac:spMkLst>
        </pc:spChg>
        <pc:spChg chg="add del">
          <ac:chgData name="Yermagambetova, Aigul" userId="55759ff4-2a3d-4e49-b7d6-452a4fe21a19" providerId="ADAL" clId="{CEF6474C-DE8A-46F2-A5E7-3C4693E3FFEA}" dt="2024-02-12T01:14:00.281" v="2067" actId="26606"/>
          <ac:spMkLst>
            <pc:docMk/>
            <pc:sldMk cId="2672784366" sldId="405"/>
            <ac:spMk id="13" creationId="{8D06CE56-3881-4ADA-8CEF-D18B02C242A3}"/>
          </ac:spMkLst>
        </pc:spChg>
        <pc:spChg chg="add del">
          <ac:chgData name="Yermagambetova, Aigul" userId="55759ff4-2a3d-4e49-b7d6-452a4fe21a19" providerId="ADAL" clId="{CEF6474C-DE8A-46F2-A5E7-3C4693E3FFEA}" dt="2024-02-12T01:14:00.281" v="2067" actId="26606"/>
          <ac:spMkLst>
            <pc:docMk/>
            <pc:sldMk cId="2672784366" sldId="405"/>
            <ac:spMk id="15" creationId="{79F3C543-62EC-4433-9C93-A2CD8764E9B4}"/>
          </ac:spMkLst>
        </pc:spChg>
        <pc:spChg chg="add del">
          <ac:chgData name="Yermagambetova, Aigul" userId="55759ff4-2a3d-4e49-b7d6-452a4fe21a19" providerId="ADAL" clId="{CEF6474C-DE8A-46F2-A5E7-3C4693E3FFEA}" dt="2024-02-12T01:14:00.281" v="2067" actId="26606"/>
          <ac:spMkLst>
            <pc:docMk/>
            <pc:sldMk cId="2672784366" sldId="405"/>
            <ac:spMk id="17" creationId="{5DCB5928-DC7D-4612-9922-441966E15627}"/>
          </ac:spMkLst>
        </pc:spChg>
        <pc:spChg chg="add del">
          <ac:chgData name="Yermagambetova, Aigul" userId="55759ff4-2a3d-4e49-b7d6-452a4fe21a19" providerId="ADAL" clId="{CEF6474C-DE8A-46F2-A5E7-3C4693E3FFEA}" dt="2024-02-12T01:14:00.281" v="2067" actId="26606"/>
          <ac:spMkLst>
            <pc:docMk/>
            <pc:sldMk cId="2672784366" sldId="405"/>
            <ac:spMk id="19" creationId="{682C1161-1736-45EC-99B7-33F3CAE9D517}"/>
          </ac:spMkLst>
        </pc:spChg>
        <pc:spChg chg="add del">
          <ac:chgData name="Yermagambetova, Aigul" userId="55759ff4-2a3d-4e49-b7d6-452a4fe21a19" providerId="ADAL" clId="{CEF6474C-DE8A-46F2-A5E7-3C4693E3FFEA}" dt="2024-02-12T01:14:00.281" v="2067" actId="26606"/>
          <ac:spMkLst>
            <pc:docMk/>
            <pc:sldMk cId="2672784366" sldId="405"/>
            <ac:spMk id="21" creationId="{84D4DDB8-B68F-45B0-9F62-C4279996F672}"/>
          </ac:spMkLst>
        </pc:spChg>
        <pc:spChg chg="add del">
          <ac:chgData name="Yermagambetova, Aigul" userId="55759ff4-2a3d-4e49-b7d6-452a4fe21a19" providerId="ADAL" clId="{CEF6474C-DE8A-46F2-A5E7-3C4693E3FFEA}" dt="2024-02-12T01:14:00.281" v="2067" actId="26606"/>
          <ac:spMkLst>
            <pc:docMk/>
            <pc:sldMk cId="2672784366" sldId="405"/>
            <ac:spMk id="23" creationId="{AF2F604E-43BE-4DC3-B983-E071523364F8}"/>
          </ac:spMkLst>
        </pc:spChg>
        <pc:spChg chg="add del">
          <ac:chgData name="Yermagambetova, Aigul" userId="55759ff4-2a3d-4e49-b7d6-452a4fe21a19" providerId="ADAL" clId="{CEF6474C-DE8A-46F2-A5E7-3C4693E3FFEA}" dt="2024-02-12T01:14:00.281" v="2067" actId="26606"/>
          <ac:spMkLst>
            <pc:docMk/>
            <pc:sldMk cId="2672784366" sldId="405"/>
            <ac:spMk id="25" creationId="{08C9B587-E65E-4B52-B37C-ABEBB6E87928}"/>
          </ac:spMkLst>
        </pc:spChg>
        <pc:spChg chg="add">
          <ac:chgData name="Yermagambetova, Aigul" userId="55759ff4-2a3d-4e49-b7d6-452a4fe21a19" providerId="ADAL" clId="{CEF6474C-DE8A-46F2-A5E7-3C4693E3FFEA}" dt="2024-02-12T01:14:00.295" v="2068" actId="26606"/>
          <ac:spMkLst>
            <pc:docMk/>
            <pc:sldMk cId="2672784366" sldId="405"/>
            <ac:spMk id="27" creationId="{2D6FBB9D-1CAA-4D05-AB33-BABDFE17B843}"/>
          </ac:spMkLst>
        </pc:spChg>
        <pc:spChg chg="add">
          <ac:chgData name="Yermagambetova, Aigul" userId="55759ff4-2a3d-4e49-b7d6-452a4fe21a19" providerId="ADAL" clId="{CEF6474C-DE8A-46F2-A5E7-3C4693E3FFEA}" dt="2024-02-12T01:14:00.295" v="2068" actId="26606"/>
          <ac:spMkLst>
            <pc:docMk/>
            <pc:sldMk cId="2672784366" sldId="405"/>
            <ac:spMk id="28" creationId="{04727B71-B4B6-4823-80A1-68C40B475118}"/>
          </ac:spMkLst>
        </pc:spChg>
        <pc:spChg chg="add">
          <ac:chgData name="Yermagambetova, Aigul" userId="55759ff4-2a3d-4e49-b7d6-452a4fe21a19" providerId="ADAL" clId="{CEF6474C-DE8A-46F2-A5E7-3C4693E3FFEA}" dt="2024-02-12T01:14:00.295" v="2068" actId="26606"/>
          <ac:spMkLst>
            <pc:docMk/>
            <pc:sldMk cId="2672784366" sldId="405"/>
            <ac:spMk id="29" creationId="{79A6DB05-9FB5-4B07-8675-74C23D4FD89D}"/>
          </ac:spMkLst>
        </pc:spChg>
        <pc:spChg chg="add">
          <ac:chgData name="Yermagambetova, Aigul" userId="55759ff4-2a3d-4e49-b7d6-452a4fe21a19" providerId="ADAL" clId="{CEF6474C-DE8A-46F2-A5E7-3C4693E3FFEA}" dt="2024-02-12T01:14:00.295" v="2068" actId="26606"/>
          <ac:spMkLst>
            <pc:docMk/>
            <pc:sldMk cId="2672784366" sldId="405"/>
            <ac:spMk id="30" creationId="{F94AA2BD-2E3F-4B1D-8127-5744B8115311}"/>
          </ac:spMkLst>
        </pc:spChg>
        <pc:spChg chg="add">
          <ac:chgData name="Yermagambetova, Aigul" userId="55759ff4-2a3d-4e49-b7d6-452a4fe21a19" providerId="ADAL" clId="{CEF6474C-DE8A-46F2-A5E7-3C4693E3FFEA}" dt="2024-02-12T01:14:00.295" v="2068" actId="26606"/>
          <ac:spMkLst>
            <pc:docMk/>
            <pc:sldMk cId="2672784366" sldId="405"/>
            <ac:spMk id="31" creationId="{4BD02261-2DC8-4AA8-9E16-7751AE892445}"/>
          </ac:spMkLst>
        </pc:spChg>
        <pc:spChg chg="add">
          <ac:chgData name="Yermagambetova, Aigul" userId="55759ff4-2a3d-4e49-b7d6-452a4fe21a19" providerId="ADAL" clId="{CEF6474C-DE8A-46F2-A5E7-3C4693E3FFEA}" dt="2024-02-12T01:14:00.295" v="2068" actId="26606"/>
          <ac:spMkLst>
            <pc:docMk/>
            <pc:sldMk cId="2672784366" sldId="405"/>
            <ac:spMk id="32" creationId="{3D752CF2-2291-40B5-B462-C17B174C10BC}"/>
          </ac:spMkLst>
        </pc:spChg>
        <pc:picChg chg="add mod ord">
          <ac:chgData name="Yermagambetova, Aigul" userId="55759ff4-2a3d-4e49-b7d6-452a4fe21a19" providerId="ADAL" clId="{CEF6474C-DE8A-46F2-A5E7-3C4693E3FFEA}" dt="2024-02-12T01:14:55.901" v="2072" actId="22"/>
          <ac:picMkLst>
            <pc:docMk/>
            <pc:sldMk cId="2672784366" sldId="405"/>
            <ac:picMk id="8" creationId="{9C937E35-742B-857E-0219-77FAFF905FAA}"/>
          </ac:picMkLst>
        </pc:picChg>
      </pc:sldChg>
      <pc:sldChg chg="addSp delSp modSp new mod ord setBg">
        <pc:chgData name="Yermagambetova, Aigul" userId="55759ff4-2a3d-4e49-b7d6-452a4fe21a19" providerId="ADAL" clId="{CEF6474C-DE8A-46F2-A5E7-3C4693E3FFEA}" dt="2024-03-03T19:19:32.317" v="11086" actId="1076"/>
        <pc:sldMkLst>
          <pc:docMk/>
          <pc:sldMk cId="4147273161" sldId="406"/>
        </pc:sldMkLst>
        <pc:spChg chg="add del">
          <ac:chgData name="Yermagambetova, Aigul" userId="55759ff4-2a3d-4e49-b7d6-452a4fe21a19" providerId="ADAL" clId="{CEF6474C-DE8A-46F2-A5E7-3C4693E3FFEA}" dt="2024-02-12T01:32:35.093" v="2099" actId="26606"/>
          <ac:spMkLst>
            <pc:docMk/>
            <pc:sldMk cId="4147273161" sldId="406"/>
            <ac:spMk id="2" creationId="{A5F5B601-E264-CA7B-90A0-44FB5CFC32A6}"/>
          </ac:spMkLst>
        </pc:spChg>
        <pc:spChg chg="del">
          <ac:chgData name="Yermagambetova, Aigul" userId="55759ff4-2a3d-4e49-b7d6-452a4fe21a19" providerId="ADAL" clId="{CEF6474C-DE8A-46F2-A5E7-3C4693E3FFEA}" dt="2024-02-12T01:32:13.809" v="2094" actId="22"/>
          <ac:spMkLst>
            <pc:docMk/>
            <pc:sldMk cId="4147273161" sldId="406"/>
            <ac:spMk id="3" creationId="{54794FFE-9A7D-18BD-347B-51C183E44A1A}"/>
          </ac:spMkLst>
        </pc:spChg>
        <pc:spChg chg="mod">
          <ac:chgData name="Yermagambetova, Aigul" userId="55759ff4-2a3d-4e49-b7d6-452a4fe21a19" providerId="ADAL" clId="{CEF6474C-DE8A-46F2-A5E7-3C4693E3FFEA}" dt="2024-02-12T01:32:35.093" v="2099" actId="26606"/>
          <ac:spMkLst>
            <pc:docMk/>
            <pc:sldMk cId="4147273161" sldId="406"/>
            <ac:spMk id="4" creationId="{8956D775-3A0D-7321-BD29-247D951EDDFA}"/>
          </ac:spMkLst>
        </pc:spChg>
        <pc:spChg chg="add del">
          <ac:chgData name="Yermagambetova, Aigul" userId="55759ff4-2a3d-4e49-b7d6-452a4fe21a19" providerId="ADAL" clId="{CEF6474C-DE8A-46F2-A5E7-3C4693E3FFEA}" dt="2024-02-12T01:32:35.093" v="2099" actId="26606"/>
          <ac:spMkLst>
            <pc:docMk/>
            <pc:sldMk cId="4147273161" sldId="406"/>
            <ac:spMk id="5" creationId="{0CBE5CFE-1A63-A88C-0123-96F1E318683C}"/>
          </ac:spMkLst>
        </pc:spChg>
        <pc:spChg chg="add del">
          <ac:chgData name="Yermagambetova, Aigul" userId="55759ff4-2a3d-4e49-b7d6-452a4fe21a19" providerId="ADAL" clId="{CEF6474C-DE8A-46F2-A5E7-3C4693E3FFEA}" dt="2024-02-12T01:32:35.093" v="2099" actId="26606"/>
          <ac:spMkLst>
            <pc:docMk/>
            <pc:sldMk cId="4147273161" sldId="406"/>
            <ac:spMk id="6" creationId="{C47F38E7-788F-0E99-4C2A-B3EDDEB22412}"/>
          </ac:spMkLst>
        </pc:spChg>
        <pc:spChg chg="add del">
          <ac:chgData name="Yermagambetova, Aigul" userId="55759ff4-2a3d-4e49-b7d6-452a4fe21a19" providerId="ADAL" clId="{CEF6474C-DE8A-46F2-A5E7-3C4693E3FFEA}" dt="2024-02-12T01:32:35.078" v="2098" actId="26606"/>
          <ac:spMkLst>
            <pc:docMk/>
            <pc:sldMk cId="4147273161" sldId="406"/>
            <ac:spMk id="12" creationId="{28F03F31-C924-8D7A-AE91-2D73B26C9E52}"/>
          </ac:spMkLst>
        </pc:spChg>
        <pc:spChg chg="add del">
          <ac:chgData name="Yermagambetova, Aigul" userId="55759ff4-2a3d-4e49-b7d6-452a4fe21a19" providerId="ADAL" clId="{CEF6474C-DE8A-46F2-A5E7-3C4693E3FFEA}" dt="2024-02-12T01:32:20.564" v="2096" actId="26606"/>
          <ac:spMkLst>
            <pc:docMk/>
            <pc:sldMk cId="4147273161" sldId="406"/>
            <ac:spMk id="13" creationId="{69E6EFEE-6516-482C-B143-F97F9BF89D0E}"/>
          </ac:spMkLst>
        </pc:spChg>
        <pc:spChg chg="add del">
          <ac:chgData name="Yermagambetova, Aigul" userId="55759ff4-2a3d-4e49-b7d6-452a4fe21a19" providerId="ADAL" clId="{CEF6474C-DE8A-46F2-A5E7-3C4693E3FFEA}" dt="2024-02-12T01:32:20.564" v="2096" actId="26606"/>
          <ac:spMkLst>
            <pc:docMk/>
            <pc:sldMk cId="4147273161" sldId="406"/>
            <ac:spMk id="15" creationId="{3DF0D2C0-CD0C-470C-8851-D8B2CC417CB9}"/>
          </ac:spMkLst>
        </pc:spChg>
        <pc:spChg chg="add del">
          <ac:chgData name="Yermagambetova, Aigul" userId="55759ff4-2a3d-4e49-b7d6-452a4fe21a19" providerId="ADAL" clId="{CEF6474C-DE8A-46F2-A5E7-3C4693E3FFEA}" dt="2024-02-12T01:32:35.078" v="2098" actId="26606"/>
          <ac:spMkLst>
            <pc:docMk/>
            <pc:sldMk cId="4147273161" sldId="406"/>
            <ac:spMk id="17" creationId="{04727B71-B4B6-4823-80A1-68C40B475118}"/>
          </ac:spMkLst>
        </pc:spChg>
        <pc:spChg chg="add del">
          <ac:chgData name="Yermagambetova, Aigul" userId="55759ff4-2a3d-4e49-b7d6-452a4fe21a19" providerId="ADAL" clId="{CEF6474C-DE8A-46F2-A5E7-3C4693E3FFEA}" dt="2024-02-12T01:32:35.078" v="2098" actId="26606"/>
          <ac:spMkLst>
            <pc:docMk/>
            <pc:sldMk cId="4147273161" sldId="406"/>
            <ac:spMk id="18" creationId="{2D6FBB9D-1CAA-4D05-AB33-BABDFE17B843}"/>
          </ac:spMkLst>
        </pc:spChg>
        <pc:spChg chg="add del">
          <ac:chgData name="Yermagambetova, Aigul" userId="55759ff4-2a3d-4e49-b7d6-452a4fe21a19" providerId="ADAL" clId="{CEF6474C-DE8A-46F2-A5E7-3C4693E3FFEA}" dt="2024-02-12T01:32:35.078" v="2098" actId="26606"/>
          <ac:spMkLst>
            <pc:docMk/>
            <pc:sldMk cId="4147273161" sldId="406"/>
            <ac:spMk id="19" creationId="{79A6DB05-9FB5-4B07-8675-74C23D4FD89D}"/>
          </ac:spMkLst>
        </pc:spChg>
        <pc:spChg chg="add del">
          <ac:chgData name="Yermagambetova, Aigul" userId="55759ff4-2a3d-4e49-b7d6-452a4fe21a19" providerId="ADAL" clId="{CEF6474C-DE8A-46F2-A5E7-3C4693E3FFEA}" dt="2024-02-12T01:32:35.078" v="2098" actId="26606"/>
          <ac:spMkLst>
            <pc:docMk/>
            <pc:sldMk cId="4147273161" sldId="406"/>
            <ac:spMk id="20" creationId="{A5F5B601-E264-CA7B-90A0-44FB5CFC32A6}"/>
          </ac:spMkLst>
        </pc:spChg>
        <pc:spChg chg="add del">
          <ac:chgData name="Yermagambetova, Aigul" userId="55759ff4-2a3d-4e49-b7d6-452a4fe21a19" providerId="ADAL" clId="{CEF6474C-DE8A-46F2-A5E7-3C4693E3FFEA}" dt="2024-02-12T01:32:35.078" v="2098" actId="26606"/>
          <ac:spMkLst>
            <pc:docMk/>
            <pc:sldMk cId="4147273161" sldId="406"/>
            <ac:spMk id="21" creationId="{2C9A9DA9-7DC8-488B-A882-123947B0F3D9}"/>
          </ac:spMkLst>
        </pc:spChg>
        <pc:spChg chg="add del">
          <ac:chgData name="Yermagambetova, Aigul" userId="55759ff4-2a3d-4e49-b7d6-452a4fe21a19" providerId="ADAL" clId="{CEF6474C-DE8A-46F2-A5E7-3C4693E3FFEA}" dt="2024-02-12T01:32:35.078" v="2098" actId="26606"/>
          <ac:spMkLst>
            <pc:docMk/>
            <pc:sldMk cId="4147273161" sldId="406"/>
            <ac:spMk id="23" creationId="{57F6BDD4-E066-4008-8011-6CC31AEB4556}"/>
          </ac:spMkLst>
        </pc:spChg>
        <pc:spChg chg="add del">
          <ac:chgData name="Yermagambetova, Aigul" userId="55759ff4-2a3d-4e49-b7d6-452a4fe21a19" providerId="ADAL" clId="{CEF6474C-DE8A-46F2-A5E7-3C4693E3FFEA}" dt="2024-02-12T01:32:35.078" v="2098" actId="26606"/>
          <ac:spMkLst>
            <pc:docMk/>
            <pc:sldMk cId="4147273161" sldId="406"/>
            <ac:spMk id="25" creationId="{2711A8FB-68FC-45FC-B01E-38F809E2D439}"/>
          </ac:spMkLst>
        </pc:spChg>
        <pc:spChg chg="add del">
          <ac:chgData name="Yermagambetova, Aigul" userId="55759ff4-2a3d-4e49-b7d6-452a4fe21a19" providerId="ADAL" clId="{CEF6474C-DE8A-46F2-A5E7-3C4693E3FFEA}" dt="2024-02-12T01:32:35.078" v="2098" actId="26606"/>
          <ac:spMkLst>
            <pc:docMk/>
            <pc:sldMk cId="4147273161" sldId="406"/>
            <ac:spMk id="27" creationId="{2A865FE3-5FC9-4049-87CF-30019C46C0F5}"/>
          </ac:spMkLst>
        </pc:spChg>
        <pc:spChg chg="add">
          <ac:chgData name="Yermagambetova, Aigul" userId="55759ff4-2a3d-4e49-b7d6-452a4fe21a19" providerId="ADAL" clId="{CEF6474C-DE8A-46F2-A5E7-3C4693E3FFEA}" dt="2024-02-12T01:32:35.093" v="2099" actId="26606"/>
          <ac:spMkLst>
            <pc:docMk/>
            <pc:sldMk cId="4147273161" sldId="406"/>
            <ac:spMk id="29" creationId="{2D6FBB9D-1CAA-4D05-AB33-BABDFE17B843}"/>
          </ac:spMkLst>
        </pc:spChg>
        <pc:spChg chg="add">
          <ac:chgData name="Yermagambetova, Aigul" userId="55759ff4-2a3d-4e49-b7d6-452a4fe21a19" providerId="ADAL" clId="{CEF6474C-DE8A-46F2-A5E7-3C4693E3FFEA}" dt="2024-02-12T01:32:35.093" v="2099" actId="26606"/>
          <ac:spMkLst>
            <pc:docMk/>
            <pc:sldMk cId="4147273161" sldId="406"/>
            <ac:spMk id="30" creationId="{04727B71-B4B6-4823-80A1-68C40B475118}"/>
          </ac:spMkLst>
        </pc:spChg>
        <pc:spChg chg="add">
          <ac:chgData name="Yermagambetova, Aigul" userId="55759ff4-2a3d-4e49-b7d6-452a4fe21a19" providerId="ADAL" clId="{CEF6474C-DE8A-46F2-A5E7-3C4693E3FFEA}" dt="2024-02-12T01:32:35.093" v="2099" actId="26606"/>
          <ac:spMkLst>
            <pc:docMk/>
            <pc:sldMk cId="4147273161" sldId="406"/>
            <ac:spMk id="31" creationId="{79A6DB05-9FB5-4B07-8675-74C23D4FD89D}"/>
          </ac:spMkLst>
        </pc:spChg>
        <pc:spChg chg="add">
          <ac:chgData name="Yermagambetova, Aigul" userId="55759ff4-2a3d-4e49-b7d6-452a4fe21a19" providerId="ADAL" clId="{CEF6474C-DE8A-46F2-A5E7-3C4693E3FFEA}" dt="2024-02-12T01:32:35.093" v="2099" actId="26606"/>
          <ac:spMkLst>
            <pc:docMk/>
            <pc:sldMk cId="4147273161" sldId="406"/>
            <ac:spMk id="32" creationId="{1ECAB1E8-8195-4748-BE71-FF806D86892E}"/>
          </ac:spMkLst>
        </pc:spChg>
        <pc:spChg chg="add">
          <ac:chgData name="Yermagambetova, Aigul" userId="55759ff4-2a3d-4e49-b7d6-452a4fe21a19" providerId="ADAL" clId="{CEF6474C-DE8A-46F2-A5E7-3C4693E3FFEA}" dt="2024-02-12T01:32:35.093" v="2099" actId="26606"/>
          <ac:spMkLst>
            <pc:docMk/>
            <pc:sldMk cId="4147273161" sldId="406"/>
            <ac:spMk id="33" creationId="{57F6BDD4-E066-4008-8011-6CC31AEB4556}"/>
          </ac:spMkLst>
        </pc:spChg>
        <pc:spChg chg="add mod">
          <ac:chgData name="Yermagambetova, Aigul" userId="55759ff4-2a3d-4e49-b7d6-452a4fe21a19" providerId="ADAL" clId="{CEF6474C-DE8A-46F2-A5E7-3C4693E3FFEA}" dt="2024-03-03T19:19:32.317" v="11086" actId="1076"/>
          <ac:spMkLst>
            <pc:docMk/>
            <pc:sldMk cId="4147273161" sldId="406"/>
            <ac:spMk id="34" creationId="{A5F5B601-E264-CA7B-90A0-44FB5CFC32A6}"/>
          </ac:spMkLst>
        </pc:spChg>
        <pc:spChg chg="add">
          <ac:chgData name="Yermagambetova, Aigul" userId="55759ff4-2a3d-4e49-b7d6-452a4fe21a19" providerId="ADAL" clId="{CEF6474C-DE8A-46F2-A5E7-3C4693E3FFEA}" dt="2024-02-12T01:32:35.093" v="2099" actId="26606"/>
          <ac:spMkLst>
            <pc:docMk/>
            <pc:sldMk cId="4147273161" sldId="406"/>
            <ac:spMk id="35" creationId="{2711A8FB-68FC-45FC-B01E-38F809E2D439}"/>
          </ac:spMkLst>
        </pc:spChg>
        <pc:spChg chg="add">
          <ac:chgData name="Yermagambetova, Aigul" userId="55759ff4-2a3d-4e49-b7d6-452a4fe21a19" providerId="ADAL" clId="{CEF6474C-DE8A-46F2-A5E7-3C4693E3FFEA}" dt="2024-02-12T01:32:35.093" v="2099" actId="26606"/>
          <ac:spMkLst>
            <pc:docMk/>
            <pc:sldMk cId="4147273161" sldId="406"/>
            <ac:spMk id="36" creationId="{2A865FE3-5FC9-4049-87CF-30019C46C0F5}"/>
          </ac:spMkLst>
        </pc:spChg>
        <pc:spChg chg="add del mod">
          <ac:chgData name="Yermagambetova, Aigul" userId="55759ff4-2a3d-4e49-b7d6-452a4fe21a19" providerId="ADAL" clId="{CEF6474C-DE8A-46F2-A5E7-3C4693E3FFEA}" dt="2024-03-03T19:19:27.798" v="11085" actId="478"/>
          <ac:spMkLst>
            <pc:docMk/>
            <pc:sldMk cId="4147273161" sldId="406"/>
            <ac:spMk id="37" creationId="{757D1962-A46C-AC6F-185D-38A961E8AA04}"/>
          </ac:spMkLst>
        </pc:spChg>
        <pc:picChg chg="add mod ord">
          <ac:chgData name="Yermagambetova, Aigul" userId="55759ff4-2a3d-4e49-b7d6-452a4fe21a19" providerId="ADAL" clId="{CEF6474C-DE8A-46F2-A5E7-3C4693E3FFEA}" dt="2024-02-12T01:32:35.093" v="2099" actId="26606"/>
          <ac:picMkLst>
            <pc:docMk/>
            <pc:sldMk cId="4147273161" sldId="406"/>
            <ac:picMk id="8" creationId="{16690ABB-1421-4518-75AC-60529CC3AE10}"/>
          </ac:picMkLst>
        </pc:picChg>
      </pc:sldChg>
      <pc:sldChg chg="modSp new del mod">
        <pc:chgData name="Yermagambetova, Aigul" userId="55759ff4-2a3d-4e49-b7d6-452a4fe21a19" providerId="ADAL" clId="{CEF6474C-DE8A-46F2-A5E7-3C4693E3FFEA}" dt="2024-02-28T16:22:34.611" v="4300" actId="47"/>
        <pc:sldMkLst>
          <pc:docMk/>
          <pc:sldMk cId="2068710666" sldId="407"/>
        </pc:sldMkLst>
        <pc:spChg chg="mod">
          <ac:chgData name="Yermagambetova, Aigul" userId="55759ff4-2a3d-4e49-b7d6-452a4fe21a19" providerId="ADAL" clId="{CEF6474C-DE8A-46F2-A5E7-3C4693E3FFEA}" dt="2024-02-12T01:34:17.115" v="2142" actId="20577"/>
          <ac:spMkLst>
            <pc:docMk/>
            <pc:sldMk cId="2068710666" sldId="407"/>
            <ac:spMk id="2" creationId="{A4AF3D2C-AD68-F899-4DF1-B5AF56504D38}"/>
          </ac:spMkLst>
        </pc:spChg>
      </pc:sldChg>
      <pc:sldChg chg="addSp delSp modSp new mod setBg">
        <pc:chgData name="Yermagambetova, Aigul" userId="55759ff4-2a3d-4e49-b7d6-452a4fe21a19" providerId="ADAL" clId="{CEF6474C-DE8A-46F2-A5E7-3C4693E3FFEA}" dt="2024-03-03T21:38:55.246" v="11662" actId="478"/>
        <pc:sldMkLst>
          <pc:docMk/>
          <pc:sldMk cId="1464760341" sldId="408"/>
        </pc:sldMkLst>
        <pc:spChg chg="mod">
          <ac:chgData name="Yermagambetova, Aigul" userId="55759ff4-2a3d-4e49-b7d6-452a4fe21a19" providerId="ADAL" clId="{CEF6474C-DE8A-46F2-A5E7-3C4693E3FFEA}" dt="2024-03-03T21:38:51.828" v="11661" actId="26606"/>
          <ac:spMkLst>
            <pc:docMk/>
            <pc:sldMk cId="1464760341" sldId="408"/>
            <ac:spMk id="2" creationId="{4FD4DC3B-83A3-90DC-E16A-9A40A03657B0}"/>
          </ac:spMkLst>
        </pc:spChg>
        <pc:spChg chg="del mod">
          <ac:chgData name="Yermagambetova, Aigul" userId="55759ff4-2a3d-4e49-b7d6-452a4fe21a19" providerId="ADAL" clId="{CEF6474C-DE8A-46F2-A5E7-3C4693E3FFEA}" dt="2024-03-03T21:38:55.246" v="11662" actId="478"/>
          <ac:spMkLst>
            <pc:docMk/>
            <pc:sldMk cId="1464760341" sldId="408"/>
            <ac:spMk id="3" creationId="{FC431AA3-7EA6-33CE-A21B-9D9B25D72AB6}"/>
          </ac:spMkLst>
        </pc:spChg>
        <pc:spChg chg="mod ord">
          <ac:chgData name="Yermagambetova, Aigul" userId="55759ff4-2a3d-4e49-b7d6-452a4fe21a19" providerId="ADAL" clId="{CEF6474C-DE8A-46F2-A5E7-3C4693E3FFEA}" dt="2024-03-03T21:38:51.828" v="11661" actId="26606"/>
          <ac:spMkLst>
            <pc:docMk/>
            <pc:sldMk cId="1464760341" sldId="408"/>
            <ac:spMk id="4" creationId="{7730717D-81DB-C98C-FEFD-EBF83ED21ED0}"/>
          </ac:spMkLst>
        </pc:spChg>
        <pc:spChg chg="del">
          <ac:chgData name="Yermagambetova, Aigul" userId="55759ff4-2a3d-4e49-b7d6-452a4fe21a19" providerId="ADAL" clId="{CEF6474C-DE8A-46F2-A5E7-3C4693E3FFEA}" dt="2024-03-03T21:38:51.828" v="11661" actId="26606"/>
          <ac:spMkLst>
            <pc:docMk/>
            <pc:sldMk cId="1464760341" sldId="408"/>
            <ac:spMk id="5" creationId="{58F69A3B-9C24-AE45-6518-9729EA3473F5}"/>
          </ac:spMkLst>
        </pc:spChg>
        <pc:spChg chg="del">
          <ac:chgData name="Yermagambetova, Aigul" userId="55759ff4-2a3d-4e49-b7d6-452a4fe21a19" providerId="ADAL" clId="{CEF6474C-DE8A-46F2-A5E7-3C4693E3FFEA}" dt="2024-03-03T21:38:51.828" v="11661" actId="26606"/>
          <ac:spMkLst>
            <pc:docMk/>
            <pc:sldMk cId="1464760341" sldId="408"/>
            <ac:spMk id="6" creationId="{C976E74A-2EF3-B589-2750-A736F05032BE}"/>
          </ac:spMkLst>
        </pc:spChg>
        <pc:spChg chg="add">
          <ac:chgData name="Yermagambetova, Aigul" userId="55759ff4-2a3d-4e49-b7d6-452a4fe21a19" providerId="ADAL" clId="{CEF6474C-DE8A-46F2-A5E7-3C4693E3FFEA}" dt="2024-03-03T21:38:51.828" v="11661" actId="26606"/>
          <ac:spMkLst>
            <pc:docMk/>
            <pc:sldMk cId="1464760341" sldId="408"/>
            <ac:spMk id="13" creationId="{2D6FBB9D-1CAA-4D05-AB33-BABDFE17B843}"/>
          </ac:spMkLst>
        </pc:spChg>
        <pc:spChg chg="add">
          <ac:chgData name="Yermagambetova, Aigul" userId="55759ff4-2a3d-4e49-b7d6-452a4fe21a19" providerId="ADAL" clId="{CEF6474C-DE8A-46F2-A5E7-3C4693E3FFEA}" dt="2024-03-03T21:38:51.828" v="11661" actId="26606"/>
          <ac:spMkLst>
            <pc:docMk/>
            <pc:sldMk cId="1464760341" sldId="408"/>
            <ac:spMk id="15" creationId="{04727B71-B4B6-4823-80A1-68C40B475118}"/>
          </ac:spMkLst>
        </pc:spChg>
        <pc:spChg chg="add">
          <ac:chgData name="Yermagambetova, Aigul" userId="55759ff4-2a3d-4e49-b7d6-452a4fe21a19" providerId="ADAL" clId="{CEF6474C-DE8A-46F2-A5E7-3C4693E3FFEA}" dt="2024-03-03T21:38:51.828" v="11661" actId="26606"/>
          <ac:spMkLst>
            <pc:docMk/>
            <pc:sldMk cId="1464760341" sldId="408"/>
            <ac:spMk id="17" creationId="{79A6DB05-9FB5-4B07-8675-74C23D4FD89D}"/>
          </ac:spMkLst>
        </pc:spChg>
        <pc:spChg chg="add">
          <ac:chgData name="Yermagambetova, Aigul" userId="55759ff4-2a3d-4e49-b7d6-452a4fe21a19" providerId="ADAL" clId="{CEF6474C-DE8A-46F2-A5E7-3C4693E3FFEA}" dt="2024-03-03T21:38:51.828" v="11661" actId="26606"/>
          <ac:spMkLst>
            <pc:docMk/>
            <pc:sldMk cId="1464760341" sldId="408"/>
            <ac:spMk id="19" creationId="{2C9A9DA9-7DC8-488B-A882-123947B0F3D9}"/>
          </ac:spMkLst>
        </pc:spChg>
        <pc:spChg chg="add">
          <ac:chgData name="Yermagambetova, Aigul" userId="55759ff4-2a3d-4e49-b7d6-452a4fe21a19" providerId="ADAL" clId="{CEF6474C-DE8A-46F2-A5E7-3C4693E3FFEA}" dt="2024-03-03T21:38:51.828" v="11661" actId="26606"/>
          <ac:spMkLst>
            <pc:docMk/>
            <pc:sldMk cId="1464760341" sldId="408"/>
            <ac:spMk id="21" creationId="{57F6BDD4-E066-4008-8011-6CC31AEB4556}"/>
          </ac:spMkLst>
        </pc:spChg>
        <pc:spChg chg="add">
          <ac:chgData name="Yermagambetova, Aigul" userId="55759ff4-2a3d-4e49-b7d6-452a4fe21a19" providerId="ADAL" clId="{CEF6474C-DE8A-46F2-A5E7-3C4693E3FFEA}" dt="2024-03-03T21:38:51.828" v="11661" actId="26606"/>
          <ac:spMkLst>
            <pc:docMk/>
            <pc:sldMk cId="1464760341" sldId="408"/>
            <ac:spMk id="23" creationId="{2711A8FB-68FC-45FC-B01E-38F809E2D439}"/>
          </ac:spMkLst>
        </pc:spChg>
        <pc:spChg chg="add">
          <ac:chgData name="Yermagambetova, Aigul" userId="55759ff4-2a3d-4e49-b7d6-452a4fe21a19" providerId="ADAL" clId="{CEF6474C-DE8A-46F2-A5E7-3C4693E3FFEA}" dt="2024-03-03T21:38:51.828" v="11661" actId="26606"/>
          <ac:spMkLst>
            <pc:docMk/>
            <pc:sldMk cId="1464760341" sldId="408"/>
            <ac:spMk id="25" creationId="{2A865FE3-5FC9-4049-87CF-30019C46C0F5}"/>
          </ac:spMkLst>
        </pc:spChg>
        <pc:picChg chg="add mod">
          <ac:chgData name="Yermagambetova, Aigul" userId="55759ff4-2a3d-4e49-b7d6-452a4fe21a19" providerId="ADAL" clId="{CEF6474C-DE8A-46F2-A5E7-3C4693E3FFEA}" dt="2024-03-03T21:38:51.828" v="11661" actId="26606"/>
          <ac:picMkLst>
            <pc:docMk/>
            <pc:sldMk cId="1464760341" sldId="408"/>
            <ac:picMk id="8" creationId="{18B44D43-1A04-1286-86DF-87A7BC66627D}"/>
          </ac:picMkLst>
        </pc:picChg>
      </pc:sldChg>
      <pc:sldChg chg="addSp delSp modSp new mod setBg">
        <pc:chgData name="Yermagambetova, Aigul" userId="55759ff4-2a3d-4e49-b7d6-452a4fe21a19" providerId="ADAL" clId="{CEF6474C-DE8A-46F2-A5E7-3C4693E3FFEA}" dt="2024-02-23T03:33:11.975" v="2388" actId="20577"/>
        <pc:sldMkLst>
          <pc:docMk/>
          <pc:sldMk cId="1453401998" sldId="409"/>
        </pc:sldMkLst>
        <pc:spChg chg="mod">
          <ac:chgData name="Yermagambetova, Aigul" userId="55759ff4-2a3d-4e49-b7d6-452a4fe21a19" providerId="ADAL" clId="{CEF6474C-DE8A-46F2-A5E7-3C4693E3FFEA}" dt="2024-02-23T03:32:58.647" v="2367" actId="20577"/>
          <ac:spMkLst>
            <pc:docMk/>
            <pc:sldMk cId="1453401998" sldId="409"/>
            <ac:spMk id="2" creationId="{2C2C3BAD-C2C6-E576-FBA2-0B47E2A638EC}"/>
          </ac:spMkLst>
        </pc:spChg>
        <pc:spChg chg="mod">
          <ac:chgData name="Yermagambetova, Aigul" userId="55759ff4-2a3d-4e49-b7d6-452a4fe21a19" providerId="ADAL" clId="{CEF6474C-DE8A-46F2-A5E7-3C4693E3FFEA}" dt="2024-02-23T03:33:11.975" v="2388" actId="20577"/>
          <ac:spMkLst>
            <pc:docMk/>
            <pc:sldMk cId="1453401998" sldId="409"/>
            <ac:spMk id="3" creationId="{BF9A337D-B2F3-339C-5DD0-0C3F8A06FFD9}"/>
          </ac:spMkLst>
        </pc:spChg>
        <pc:spChg chg="mod ord">
          <ac:chgData name="Yermagambetova, Aigul" userId="55759ff4-2a3d-4e49-b7d6-452a4fe21a19" providerId="ADAL" clId="{CEF6474C-DE8A-46F2-A5E7-3C4693E3FFEA}" dt="2024-02-23T03:31:43.029" v="2332" actId="26606"/>
          <ac:spMkLst>
            <pc:docMk/>
            <pc:sldMk cId="1453401998" sldId="409"/>
            <ac:spMk id="4" creationId="{F734F78C-9DC7-7660-6FB3-75E8231777BD}"/>
          </ac:spMkLst>
        </pc:spChg>
        <pc:spChg chg="add del">
          <ac:chgData name="Yermagambetova, Aigul" userId="55759ff4-2a3d-4e49-b7d6-452a4fe21a19" providerId="ADAL" clId="{CEF6474C-DE8A-46F2-A5E7-3C4693E3FFEA}" dt="2024-02-23T03:31:43.029" v="2332" actId="26606"/>
          <ac:spMkLst>
            <pc:docMk/>
            <pc:sldMk cId="1453401998" sldId="409"/>
            <ac:spMk id="5" creationId="{CAECF949-F40B-F11D-1978-49FD042EF40A}"/>
          </ac:spMkLst>
        </pc:spChg>
        <pc:spChg chg="add del">
          <ac:chgData name="Yermagambetova, Aigul" userId="55759ff4-2a3d-4e49-b7d6-452a4fe21a19" providerId="ADAL" clId="{CEF6474C-DE8A-46F2-A5E7-3C4693E3FFEA}" dt="2024-02-23T03:31:43.029" v="2332" actId="26606"/>
          <ac:spMkLst>
            <pc:docMk/>
            <pc:sldMk cId="1453401998" sldId="409"/>
            <ac:spMk id="6" creationId="{C0DEC2EB-B870-FC0D-3390-FCCF36F4F4DE}"/>
          </ac:spMkLst>
        </pc:spChg>
        <pc:spChg chg="add del">
          <ac:chgData name="Yermagambetova, Aigul" userId="55759ff4-2a3d-4e49-b7d6-452a4fe21a19" providerId="ADAL" clId="{CEF6474C-DE8A-46F2-A5E7-3C4693E3FFEA}" dt="2024-02-23T03:31:43.014" v="2331" actId="26606"/>
          <ac:spMkLst>
            <pc:docMk/>
            <pc:sldMk cId="1453401998" sldId="409"/>
            <ac:spMk id="13" creationId="{2D6FBB9D-1CAA-4D05-AB33-BABDFE17B843}"/>
          </ac:spMkLst>
        </pc:spChg>
        <pc:spChg chg="add del">
          <ac:chgData name="Yermagambetova, Aigul" userId="55759ff4-2a3d-4e49-b7d6-452a4fe21a19" providerId="ADAL" clId="{CEF6474C-DE8A-46F2-A5E7-3C4693E3FFEA}" dt="2024-02-23T03:31:43.014" v="2331" actId="26606"/>
          <ac:spMkLst>
            <pc:docMk/>
            <pc:sldMk cId="1453401998" sldId="409"/>
            <ac:spMk id="15" creationId="{04727B71-B4B6-4823-80A1-68C40B475118}"/>
          </ac:spMkLst>
        </pc:spChg>
        <pc:spChg chg="add del">
          <ac:chgData name="Yermagambetova, Aigul" userId="55759ff4-2a3d-4e49-b7d6-452a4fe21a19" providerId="ADAL" clId="{CEF6474C-DE8A-46F2-A5E7-3C4693E3FFEA}" dt="2024-02-23T03:31:43.014" v="2331" actId="26606"/>
          <ac:spMkLst>
            <pc:docMk/>
            <pc:sldMk cId="1453401998" sldId="409"/>
            <ac:spMk id="17" creationId="{79A6DB05-9FB5-4B07-8675-74C23D4FD89D}"/>
          </ac:spMkLst>
        </pc:spChg>
        <pc:spChg chg="add del">
          <ac:chgData name="Yermagambetova, Aigul" userId="55759ff4-2a3d-4e49-b7d6-452a4fe21a19" providerId="ADAL" clId="{CEF6474C-DE8A-46F2-A5E7-3C4693E3FFEA}" dt="2024-02-23T03:31:43.014" v="2331" actId="26606"/>
          <ac:spMkLst>
            <pc:docMk/>
            <pc:sldMk cId="1453401998" sldId="409"/>
            <ac:spMk id="19" creationId="{8108D317-7CBD-4897-BD1F-959436D2A3BE}"/>
          </ac:spMkLst>
        </pc:spChg>
        <pc:spChg chg="add del">
          <ac:chgData name="Yermagambetova, Aigul" userId="55759ff4-2a3d-4e49-b7d6-452a4fe21a19" providerId="ADAL" clId="{CEF6474C-DE8A-46F2-A5E7-3C4693E3FFEA}" dt="2024-02-23T03:31:43.014" v="2331" actId="26606"/>
          <ac:spMkLst>
            <pc:docMk/>
            <pc:sldMk cId="1453401998" sldId="409"/>
            <ac:spMk id="21" creationId="{D6297641-8B9F-4767-9606-8A11313227BF}"/>
          </ac:spMkLst>
        </pc:spChg>
        <pc:spChg chg="add del">
          <ac:chgData name="Yermagambetova, Aigul" userId="55759ff4-2a3d-4e49-b7d6-452a4fe21a19" providerId="ADAL" clId="{CEF6474C-DE8A-46F2-A5E7-3C4693E3FFEA}" dt="2024-02-23T03:31:43.014" v="2331" actId="26606"/>
          <ac:spMkLst>
            <pc:docMk/>
            <pc:sldMk cId="1453401998" sldId="409"/>
            <ac:spMk id="23" creationId="{D8F3CA65-EA00-46B4-9616-39E6853F7BED}"/>
          </ac:spMkLst>
        </pc:spChg>
        <pc:spChg chg="add">
          <ac:chgData name="Yermagambetova, Aigul" userId="55759ff4-2a3d-4e49-b7d6-452a4fe21a19" providerId="ADAL" clId="{CEF6474C-DE8A-46F2-A5E7-3C4693E3FFEA}" dt="2024-02-23T03:31:43.029" v="2332" actId="26606"/>
          <ac:spMkLst>
            <pc:docMk/>
            <pc:sldMk cId="1453401998" sldId="409"/>
            <ac:spMk id="25" creationId="{2A865FE3-5FC9-4049-87CF-30019C46C0F5}"/>
          </ac:spMkLst>
        </pc:spChg>
        <pc:spChg chg="add">
          <ac:chgData name="Yermagambetova, Aigul" userId="55759ff4-2a3d-4e49-b7d6-452a4fe21a19" providerId="ADAL" clId="{CEF6474C-DE8A-46F2-A5E7-3C4693E3FFEA}" dt="2024-02-23T03:31:43.029" v="2332" actId="26606"/>
          <ac:spMkLst>
            <pc:docMk/>
            <pc:sldMk cId="1453401998" sldId="409"/>
            <ac:spMk id="26" creationId="{2D6FBB9D-1CAA-4D05-AB33-BABDFE17B843}"/>
          </ac:spMkLst>
        </pc:spChg>
        <pc:spChg chg="add">
          <ac:chgData name="Yermagambetova, Aigul" userId="55759ff4-2a3d-4e49-b7d6-452a4fe21a19" providerId="ADAL" clId="{CEF6474C-DE8A-46F2-A5E7-3C4693E3FFEA}" dt="2024-02-23T03:31:43.029" v="2332" actId="26606"/>
          <ac:spMkLst>
            <pc:docMk/>
            <pc:sldMk cId="1453401998" sldId="409"/>
            <ac:spMk id="27" creationId="{04727B71-B4B6-4823-80A1-68C40B475118}"/>
          </ac:spMkLst>
        </pc:spChg>
        <pc:spChg chg="add">
          <ac:chgData name="Yermagambetova, Aigul" userId="55759ff4-2a3d-4e49-b7d6-452a4fe21a19" providerId="ADAL" clId="{CEF6474C-DE8A-46F2-A5E7-3C4693E3FFEA}" dt="2024-02-23T03:31:43.029" v="2332" actId="26606"/>
          <ac:spMkLst>
            <pc:docMk/>
            <pc:sldMk cId="1453401998" sldId="409"/>
            <ac:spMk id="28" creationId="{79A6DB05-9FB5-4B07-8675-74C23D4FD89D}"/>
          </ac:spMkLst>
        </pc:spChg>
        <pc:spChg chg="add">
          <ac:chgData name="Yermagambetova, Aigul" userId="55759ff4-2a3d-4e49-b7d6-452a4fe21a19" providerId="ADAL" clId="{CEF6474C-DE8A-46F2-A5E7-3C4693E3FFEA}" dt="2024-02-23T03:31:43.029" v="2332" actId="26606"/>
          <ac:spMkLst>
            <pc:docMk/>
            <pc:sldMk cId="1453401998" sldId="409"/>
            <ac:spMk id="29" creationId="{2C9A9DA9-7DC8-488B-A882-123947B0F3D9}"/>
          </ac:spMkLst>
        </pc:spChg>
        <pc:spChg chg="add">
          <ac:chgData name="Yermagambetova, Aigul" userId="55759ff4-2a3d-4e49-b7d6-452a4fe21a19" providerId="ADAL" clId="{CEF6474C-DE8A-46F2-A5E7-3C4693E3FFEA}" dt="2024-02-23T03:31:43.029" v="2332" actId="26606"/>
          <ac:spMkLst>
            <pc:docMk/>
            <pc:sldMk cId="1453401998" sldId="409"/>
            <ac:spMk id="30" creationId="{57F6BDD4-E066-4008-8011-6CC31AEB4556}"/>
          </ac:spMkLst>
        </pc:spChg>
        <pc:spChg chg="add">
          <ac:chgData name="Yermagambetova, Aigul" userId="55759ff4-2a3d-4e49-b7d6-452a4fe21a19" providerId="ADAL" clId="{CEF6474C-DE8A-46F2-A5E7-3C4693E3FFEA}" dt="2024-02-23T03:31:43.029" v="2332" actId="26606"/>
          <ac:spMkLst>
            <pc:docMk/>
            <pc:sldMk cId="1453401998" sldId="409"/>
            <ac:spMk id="31" creationId="{2711A8FB-68FC-45FC-B01E-38F809E2D439}"/>
          </ac:spMkLst>
        </pc:spChg>
        <pc:picChg chg="add mod ord">
          <ac:chgData name="Yermagambetova, Aigul" userId="55759ff4-2a3d-4e49-b7d6-452a4fe21a19" providerId="ADAL" clId="{CEF6474C-DE8A-46F2-A5E7-3C4693E3FFEA}" dt="2024-02-23T03:32:11.692" v="2337" actId="1076"/>
          <ac:picMkLst>
            <pc:docMk/>
            <pc:sldMk cId="1453401998" sldId="409"/>
            <ac:picMk id="8" creationId="{31B52C0A-FAC8-ECAE-E0DF-8BE5375F387A}"/>
          </ac:picMkLst>
        </pc:picChg>
      </pc:sldChg>
      <pc:sldChg chg="modSp new mod">
        <pc:chgData name="Yermagambetova, Aigul" userId="55759ff4-2a3d-4e49-b7d6-452a4fe21a19" providerId="ADAL" clId="{CEF6474C-DE8A-46F2-A5E7-3C4693E3FFEA}" dt="2024-02-23T03:46:32.872" v="2420" actId="20577"/>
        <pc:sldMkLst>
          <pc:docMk/>
          <pc:sldMk cId="1284801732" sldId="410"/>
        </pc:sldMkLst>
        <pc:spChg chg="mod">
          <ac:chgData name="Yermagambetova, Aigul" userId="55759ff4-2a3d-4e49-b7d6-452a4fe21a19" providerId="ADAL" clId="{CEF6474C-DE8A-46F2-A5E7-3C4693E3FFEA}" dt="2024-02-23T03:46:32.872" v="2420" actId="20577"/>
          <ac:spMkLst>
            <pc:docMk/>
            <pc:sldMk cId="1284801732" sldId="410"/>
            <ac:spMk id="2" creationId="{1FC1821D-7BB7-A907-0281-BA97EF555488}"/>
          </ac:spMkLst>
        </pc:spChg>
      </pc:sldChg>
      <pc:sldChg chg="modSp new del mod">
        <pc:chgData name="Yermagambetova, Aigul" userId="55759ff4-2a3d-4e49-b7d6-452a4fe21a19" providerId="ADAL" clId="{CEF6474C-DE8A-46F2-A5E7-3C4693E3FFEA}" dt="2024-02-23T03:46:02.618" v="2406" actId="47"/>
        <pc:sldMkLst>
          <pc:docMk/>
          <pc:sldMk cId="3522582570" sldId="410"/>
        </pc:sldMkLst>
        <pc:spChg chg="mod">
          <ac:chgData name="Yermagambetova, Aigul" userId="55759ff4-2a3d-4e49-b7d6-452a4fe21a19" providerId="ADAL" clId="{CEF6474C-DE8A-46F2-A5E7-3C4693E3FFEA}" dt="2024-02-23T03:45:33.250" v="2405" actId="5793"/>
          <ac:spMkLst>
            <pc:docMk/>
            <pc:sldMk cId="3522582570" sldId="410"/>
            <ac:spMk id="2" creationId="{24C378DB-294A-E65E-0069-8DA815731DF9}"/>
          </ac:spMkLst>
        </pc:spChg>
      </pc:sldChg>
      <pc:sldChg chg="modSp new mod">
        <pc:chgData name="Yermagambetova, Aigul" userId="55759ff4-2a3d-4e49-b7d6-452a4fe21a19" providerId="ADAL" clId="{CEF6474C-DE8A-46F2-A5E7-3C4693E3FFEA}" dt="2024-02-23T04:10:30.077" v="2430" actId="20577"/>
        <pc:sldMkLst>
          <pc:docMk/>
          <pc:sldMk cId="1634436235" sldId="411"/>
        </pc:sldMkLst>
        <pc:spChg chg="mod">
          <ac:chgData name="Yermagambetova, Aigul" userId="55759ff4-2a3d-4e49-b7d6-452a4fe21a19" providerId="ADAL" clId="{CEF6474C-DE8A-46F2-A5E7-3C4693E3FFEA}" dt="2024-02-23T04:10:30.077" v="2430" actId="20577"/>
          <ac:spMkLst>
            <pc:docMk/>
            <pc:sldMk cId="1634436235" sldId="411"/>
            <ac:spMk id="2" creationId="{B96E4E0B-3A9B-1C8A-92CF-B0956A312CB8}"/>
          </ac:spMkLst>
        </pc:spChg>
      </pc:sldChg>
      <pc:sldChg chg="addSp delSp modSp add mod">
        <pc:chgData name="Yermagambetova, Aigul" userId="55759ff4-2a3d-4e49-b7d6-452a4fe21a19" providerId="ADAL" clId="{CEF6474C-DE8A-46F2-A5E7-3C4693E3FFEA}" dt="2024-03-06T02:40:53.700" v="12596" actId="1440"/>
        <pc:sldMkLst>
          <pc:docMk/>
          <pc:sldMk cId="2847972251" sldId="412"/>
        </pc:sldMkLst>
        <pc:spChg chg="mod">
          <ac:chgData name="Yermagambetova, Aigul" userId="55759ff4-2a3d-4e49-b7d6-452a4fe21a19" providerId="ADAL" clId="{CEF6474C-DE8A-46F2-A5E7-3C4693E3FFEA}" dt="2024-02-27T02:38:21.863" v="2450" actId="20577"/>
          <ac:spMkLst>
            <pc:docMk/>
            <pc:sldMk cId="2847972251" sldId="412"/>
            <ac:spMk id="2" creationId="{B961B056-47FC-E87A-1E00-161C92AA2132}"/>
          </ac:spMkLst>
        </pc:spChg>
        <pc:picChg chg="add mod">
          <ac:chgData name="Yermagambetova, Aigul" userId="55759ff4-2a3d-4e49-b7d6-452a4fe21a19" providerId="ADAL" clId="{CEF6474C-DE8A-46F2-A5E7-3C4693E3FFEA}" dt="2024-02-27T02:37:53.041" v="2443" actId="14100"/>
          <ac:picMkLst>
            <pc:docMk/>
            <pc:sldMk cId="2847972251" sldId="412"/>
            <ac:picMk id="3" creationId="{F863214B-8289-A358-BF52-6988B57FE375}"/>
          </ac:picMkLst>
        </pc:picChg>
        <pc:picChg chg="del">
          <ac:chgData name="Yermagambetova, Aigul" userId="55759ff4-2a3d-4e49-b7d6-452a4fe21a19" providerId="ADAL" clId="{CEF6474C-DE8A-46F2-A5E7-3C4693E3FFEA}" dt="2024-02-27T02:37:38.970" v="2441" actId="478"/>
          <ac:picMkLst>
            <pc:docMk/>
            <pc:sldMk cId="2847972251" sldId="412"/>
            <ac:picMk id="5" creationId="{94446197-C2F4-1CB1-DA0C-1345415FCE77}"/>
          </ac:picMkLst>
        </pc:picChg>
        <pc:picChg chg="mod">
          <ac:chgData name="Yermagambetova, Aigul" userId="55759ff4-2a3d-4e49-b7d6-452a4fe21a19" providerId="ADAL" clId="{CEF6474C-DE8A-46F2-A5E7-3C4693E3FFEA}" dt="2024-03-06T02:40:53.700" v="12596" actId="1440"/>
          <ac:picMkLst>
            <pc:docMk/>
            <pc:sldMk cId="2847972251" sldId="412"/>
            <ac:picMk id="6" creationId="{B24509E4-205C-9903-3117-35E38DDC4D32}"/>
          </ac:picMkLst>
        </pc:picChg>
      </pc:sldChg>
      <pc:sldChg chg="addSp delSp modSp new mod setBg">
        <pc:chgData name="Yermagambetova, Aigul" userId="55759ff4-2a3d-4e49-b7d6-452a4fe21a19" providerId="ADAL" clId="{CEF6474C-DE8A-46F2-A5E7-3C4693E3FFEA}" dt="2024-03-05T21:31:59.192" v="11802" actId="6549"/>
        <pc:sldMkLst>
          <pc:docMk/>
          <pc:sldMk cId="2729175786" sldId="413"/>
        </pc:sldMkLst>
        <pc:spChg chg="mod">
          <ac:chgData name="Yermagambetova, Aigul" userId="55759ff4-2a3d-4e49-b7d6-452a4fe21a19" providerId="ADAL" clId="{CEF6474C-DE8A-46F2-A5E7-3C4693E3FFEA}" dt="2024-03-05T21:04:55.683" v="11791" actId="26606"/>
          <ac:spMkLst>
            <pc:docMk/>
            <pc:sldMk cId="2729175786" sldId="413"/>
            <ac:spMk id="2" creationId="{0CD29F01-FA5F-F74F-8A68-3D198E02662E}"/>
          </ac:spMkLst>
        </pc:spChg>
        <pc:spChg chg="del">
          <ac:chgData name="Yermagambetova, Aigul" userId="55759ff4-2a3d-4e49-b7d6-452a4fe21a19" providerId="ADAL" clId="{CEF6474C-DE8A-46F2-A5E7-3C4693E3FFEA}" dt="2024-03-04T23:27:24.482" v="11673"/>
          <ac:spMkLst>
            <pc:docMk/>
            <pc:sldMk cId="2729175786" sldId="413"/>
            <ac:spMk id="3" creationId="{52E1D864-BCAF-8C1D-F665-5DDA223E208A}"/>
          </ac:spMkLst>
        </pc:spChg>
        <pc:spChg chg="mod">
          <ac:chgData name="Yermagambetova, Aigul" userId="55759ff4-2a3d-4e49-b7d6-452a4fe21a19" providerId="ADAL" clId="{CEF6474C-DE8A-46F2-A5E7-3C4693E3FFEA}" dt="2024-03-05T21:04:55.683" v="11791" actId="26606"/>
          <ac:spMkLst>
            <pc:docMk/>
            <pc:sldMk cId="2729175786" sldId="413"/>
            <ac:spMk id="4" creationId="{835EF750-E196-10D7-6464-F098F9D5C883}"/>
          </ac:spMkLst>
        </pc:spChg>
        <pc:spChg chg="mod">
          <ac:chgData name="Yermagambetova, Aigul" userId="55759ff4-2a3d-4e49-b7d6-452a4fe21a19" providerId="ADAL" clId="{CEF6474C-DE8A-46F2-A5E7-3C4693E3FFEA}" dt="2024-03-05T21:04:55.683" v="11791" actId="26606"/>
          <ac:spMkLst>
            <pc:docMk/>
            <pc:sldMk cId="2729175786" sldId="413"/>
            <ac:spMk id="5" creationId="{57606501-4B5C-10AD-2EFE-650553CC4BB9}"/>
          </ac:spMkLst>
        </pc:spChg>
        <pc:spChg chg="mod">
          <ac:chgData name="Yermagambetova, Aigul" userId="55759ff4-2a3d-4e49-b7d6-452a4fe21a19" providerId="ADAL" clId="{CEF6474C-DE8A-46F2-A5E7-3C4693E3FFEA}" dt="2024-03-05T21:04:55.683" v="11791" actId="26606"/>
          <ac:spMkLst>
            <pc:docMk/>
            <pc:sldMk cId="2729175786" sldId="413"/>
            <ac:spMk id="6" creationId="{8EDBCF52-5A0B-017C-8FC8-029C5CFBA5A3}"/>
          </ac:spMkLst>
        </pc:spChg>
        <pc:spChg chg="del">
          <ac:chgData name="Yermagambetova, Aigul" userId="55759ff4-2a3d-4e49-b7d6-452a4fe21a19" providerId="ADAL" clId="{CEF6474C-DE8A-46F2-A5E7-3C4693E3FFEA}" dt="2024-03-05T02:13:05.523" v="11765" actId="22"/>
          <ac:spMkLst>
            <pc:docMk/>
            <pc:sldMk cId="2729175786" sldId="413"/>
            <ac:spMk id="7" creationId="{1D0C66E7-E5E9-80F1-5897-FE3FE0D5113F}"/>
          </ac:spMkLst>
        </pc:spChg>
        <pc:spChg chg="add del mod">
          <ac:chgData name="Yermagambetova, Aigul" userId="55759ff4-2a3d-4e49-b7d6-452a4fe21a19" providerId="ADAL" clId="{CEF6474C-DE8A-46F2-A5E7-3C4693E3FFEA}" dt="2024-03-04T23:27:26.756" v="11674"/>
          <ac:spMkLst>
            <pc:docMk/>
            <pc:sldMk cId="2729175786" sldId="413"/>
            <ac:spMk id="8" creationId="{532D2D4E-5F6A-6231-5D85-98D0E5C05B23}"/>
          </ac:spMkLst>
        </pc:spChg>
        <pc:spChg chg="add del mod">
          <ac:chgData name="Yermagambetova, Aigul" userId="55759ff4-2a3d-4e49-b7d6-452a4fe21a19" providerId="ADAL" clId="{CEF6474C-DE8A-46F2-A5E7-3C4693E3FFEA}" dt="2024-03-04T23:27:28.280" v="11675"/>
          <ac:spMkLst>
            <pc:docMk/>
            <pc:sldMk cId="2729175786" sldId="413"/>
            <ac:spMk id="9" creationId="{1A069B95-06CD-5D8D-842E-0AC49B6B3B02}"/>
          </ac:spMkLst>
        </pc:spChg>
        <pc:spChg chg="add del mod">
          <ac:chgData name="Yermagambetova, Aigul" userId="55759ff4-2a3d-4e49-b7d6-452a4fe21a19" providerId="ADAL" clId="{CEF6474C-DE8A-46F2-A5E7-3C4693E3FFEA}" dt="2024-03-04T23:27:33.442" v="11676"/>
          <ac:spMkLst>
            <pc:docMk/>
            <pc:sldMk cId="2729175786" sldId="413"/>
            <ac:spMk id="10" creationId="{6A8BCE65-F62E-2B66-2C4A-CB71C8B6068A}"/>
          </ac:spMkLst>
        </pc:spChg>
        <pc:spChg chg="add del mod">
          <ac:chgData name="Yermagambetova, Aigul" userId="55759ff4-2a3d-4e49-b7d6-452a4fe21a19" providerId="ADAL" clId="{CEF6474C-DE8A-46F2-A5E7-3C4693E3FFEA}" dt="2024-03-05T21:04:03.515" v="11773"/>
          <ac:spMkLst>
            <pc:docMk/>
            <pc:sldMk cId="2729175786" sldId="413"/>
            <ac:spMk id="11" creationId="{D62DC30A-4826-DCF5-5425-09121ADA0CEC}"/>
          </ac:spMkLst>
        </pc:spChg>
        <pc:spChg chg="add del">
          <ac:chgData name="Yermagambetova, Aigul" userId="55759ff4-2a3d-4e49-b7d6-452a4fe21a19" providerId="ADAL" clId="{CEF6474C-DE8A-46F2-A5E7-3C4693E3FFEA}" dt="2024-03-05T21:04:37.991" v="11784" actId="26606"/>
          <ac:spMkLst>
            <pc:docMk/>
            <pc:sldMk cId="2729175786" sldId="413"/>
            <ac:spMk id="12" creationId="{11CD1D26-1169-EB3E-D974-C4AA95AC8D6E}"/>
          </ac:spMkLst>
        </pc:spChg>
        <pc:spChg chg="add del">
          <ac:chgData name="Yermagambetova, Aigul" userId="55759ff4-2a3d-4e49-b7d6-452a4fe21a19" providerId="ADAL" clId="{CEF6474C-DE8A-46F2-A5E7-3C4693E3FFEA}" dt="2024-03-05T21:04:41.506" v="11786" actId="26606"/>
          <ac:spMkLst>
            <pc:docMk/>
            <pc:sldMk cId="2729175786" sldId="413"/>
            <ac:spMk id="13" creationId="{8D06CE56-3881-4ADA-8CEF-D18B02C242A3}"/>
          </ac:spMkLst>
        </pc:spChg>
        <pc:spChg chg="add del">
          <ac:chgData name="Yermagambetova, Aigul" userId="55759ff4-2a3d-4e49-b7d6-452a4fe21a19" providerId="ADAL" clId="{CEF6474C-DE8A-46F2-A5E7-3C4693E3FFEA}" dt="2024-03-05T21:04:37.991" v="11784" actId="26606"/>
          <ac:spMkLst>
            <pc:docMk/>
            <pc:sldMk cId="2729175786" sldId="413"/>
            <ac:spMk id="15" creationId="{2D6FBB9D-1CAA-4D05-AB33-BABDFE17B843}"/>
          </ac:spMkLst>
        </pc:spChg>
        <pc:spChg chg="add del">
          <ac:chgData name="Yermagambetova, Aigul" userId="55759ff4-2a3d-4e49-b7d6-452a4fe21a19" providerId="ADAL" clId="{CEF6474C-DE8A-46F2-A5E7-3C4693E3FFEA}" dt="2024-03-05T21:04:37.991" v="11784" actId="26606"/>
          <ac:spMkLst>
            <pc:docMk/>
            <pc:sldMk cId="2729175786" sldId="413"/>
            <ac:spMk id="17" creationId="{04727B71-B4B6-4823-80A1-68C40B475118}"/>
          </ac:spMkLst>
        </pc:spChg>
        <pc:spChg chg="add del">
          <ac:chgData name="Yermagambetova, Aigul" userId="55759ff4-2a3d-4e49-b7d6-452a4fe21a19" providerId="ADAL" clId="{CEF6474C-DE8A-46F2-A5E7-3C4693E3FFEA}" dt="2024-03-05T21:04:37.991" v="11784" actId="26606"/>
          <ac:spMkLst>
            <pc:docMk/>
            <pc:sldMk cId="2729175786" sldId="413"/>
            <ac:spMk id="19" creationId="{79A6DB05-9FB5-4B07-8675-74C23D4FD89D}"/>
          </ac:spMkLst>
        </pc:spChg>
        <pc:spChg chg="add del">
          <ac:chgData name="Yermagambetova, Aigul" userId="55759ff4-2a3d-4e49-b7d6-452a4fe21a19" providerId="ADAL" clId="{CEF6474C-DE8A-46F2-A5E7-3C4693E3FFEA}" dt="2024-03-05T21:04:37.991" v="11784" actId="26606"/>
          <ac:spMkLst>
            <pc:docMk/>
            <pc:sldMk cId="2729175786" sldId="413"/>
            <ac:spMk id="21" creationId="{21516CB1-E8C8-4751-B6A6-46B2D1E72A61}"/>
          </ac:spMkLst>
        </pc:spChg>
        <pc:spChg chg="add del">
          <ac:chgData name="Yermagambetova, Aigul" userId="55759ff4-2a3d-4e49-b7d6-452a4fe21a19" providerId="ADAL" clId="{CEF6474C-DE8A-46F2-A5E7-3C4693E3FFEA}" dt="2024-03-05T21:04:37.991" v="11784" actId="26606"/>
          <ac:spMkLst>
            <pc:docMk/>
            <pc:sldMk cId="2729175786" sldId="413"/>
            <ac:spMk id="23" creationId="{90C0C0D1-E79A-41FF-8322-256F6DD1499B}"/>
          </ac:spMkLst>
        </pc:spChg>
        <pc:spChg chg="add del">
          <ac:chgData name="Yermagambetova, Aigul" userId="55759ff4-2a3d-4e49-b7d6-452a4fe21a19" providerId="ADAL" clId="{CEF6474C-DE8A-46F2-A5E7-3C4693E3FFEA}" dt="2024-03-05T21:04:37.991" v="11784" actId="26606"/>
          <ac:spMkLst>
            <pc:docMk/>
            <pc:sldMk cId="2729175786" sldId="413"/>
            <ac:spMk id="25" creationId="{395FA420-5595-49D1-9D5F-79EC43B55574}"/>
          </ac:spMkLst>
        </pc:spChg>
        <pc:spChg chg="add del">
          <ac:chgData name="Yermagambetova, Aigul" userId="55759ff4-2a3d-4e49-b7d6-452a4fe21a19" providerId="ADAL" clId="{CEF6474C-DE8A-46F2-A5E7-3C4693E3FFEA}" dt="2024-03-05T21:04:41.506" v="11786" actId="26606"/>
          <ac:spMkLst>
            <pc:docMk/>
            <pc:sldMk cId="2729175786" sldId="413"/>
            <ac:spMk id="27" creationId="{79F3C543-62EC-4433-9C93-A2CD8764E9B4}"/>
          </ac:spMkLst>
        </pc:spChg>
        <pc:spChg chg="add del">
          <ac:chgData name="Yermagambetova, Aigul" userId="55759ff4-2a3d-4e49-b7d6-452a4fe21a19" providerId="ADAL" clId="{CEF6474C-DE8A-46F2-A5E7-3C4693E3FFEA}" dt="2024-03-05T21:04:41.506" v="11786" actId="26606"/>
          <ac:spMkLst>
            <pc:docMk/>
            <pc:sldMk cId="2729175786" sldId="413"/>
            <ac:spMk id="28" creationId="{96646FC9-C66D-4EC7-8310-0DD4ACC49C6C}"/>
          </ac:spMkLst>
        </pc:spChg>
        <pc:spChg chg="add del">
          <ac:chgData name="Yermagambetova, Aigul" userId="55759ff4-2a3d-4e49-b7d6-452a4fe21a19" providerId="ADAL" clId="{CEF6474C-DE8A-46F2-A5E7-3C4693E3FFEA}" dt="2024-03-05T21:04:41.506" v="11786" actId="26606"/>
          <ac:spMkLst>
            <pc:docMk/>
            <pc:sldMk cId="2729175786" sldId="413"/>
            <ac:spMk id="29" creationId="{A3473CF9-37EB-43E7-89EF-D2D1C53D1DAC}"/>
          </ac:spMkLst>
        </pc:spChg>
        <pc:spChg chg="add del">
          <ac:chgData name="Yermagambetova, Aigul" userId="55759ff4-2a3d-4e49-b7d6-452a4fe21a19" providerId="ADAL" clId="{CEF6474C-DE8A-46F2-A5E7-3C4693E3FFEA}" dt="2024-03-05T21:04:41.506" v="11786" actId="26606"/>
          <ac:spMkLst>
            <pc:docMk/>
            <pc:sldMk cId="2729175786" sldId="413"/>
            <ac:spMk id="30" creationId="{586B4EF9-43BA-4655-A6FF-1D8E21574C95}"/>
          </ac:spMkLst>
        </pc:spChg>
        <pc:spChg chg="add del">
          <ac:chgData name="Yermagambetova, Aigul" userId="55759ff4-2a3d-4e49-b7d6-452a4fe21a19" providerId="ADAL" clId="{CEF6474C-DE8A-46F2-A5E7-3C4693E3FFEA}" dt="2024-03-05T21:04:44.215" v="11788" actId="26606"/>
          <ac:spMkLst>
            <pc:docMk/>
            <pc:sldMk cId="2729175786" sldId="413"/>
            <ac:spMk id="32" creationId="{2D6FBB9D-1CAA-4D05-AB33-BABDFE17B843}"/>
          </ac:spMkLst>
        </pc:spChg>
        <pc:spChg chg="add del">
          <ac:chgData name="Yermagambetova, Aigul" userId="55759ff4-2a3d-4e49-b7d6-452a4fe21a19" providerId="ADAL" clId="{CEF6474C-DE8A-46F2-A5E7-3C4693E3FFEA}" dt="2024-03-05T21:04:44.215" v="11788" actId="26606"/>
          <ac:spMkLst>
            <pc:docMk/>
            <pc:sldMk cId="2729175786" sldId="413"/>
            <ac:spMk id="33" creationId="{04727B71-B4B6-4823-80A1-68C40B475118}"/>
          </ac:spMkLst>
        </pc:spChg>
        <pc:spChg chg="add del">
          <ac:chgData name="Yermagambetova, Aigul" userId="55759ff4-2a3d-4e49-b7d6-452a4fe21a19" providerId="ADAL" clId="{CEF6474C-DE8A-46F2-A5E7-3C4693E3FFEA}" dt="2024-03-05T21:04:44.215" v="11788" actId="26606"/>
          <ac:spMkLst>
            <pc:docMk/>
            <pc:sldMk cId="2729175786" sldId="413"/>
            <ac:spMk id="34" creationId="{79A6DB05-9FB5-4B07-8675-74C23D4FD89D}"/>
          </ac:spMkLst>
        </pc:spChg>
        <pc:spChg chg="add del">
          <ac:chgData name="Yermagambetova, Aigul" userId="55759ff4-2a3d-4e49-b7d6-452a4fe21a19" providerId="ADAL" clId="{CEF6474C-DE8A-46F2-A5E7-3C4693E3FFEA}" dt="2024-03-05T21:04:44.215" v="11788" actId="26606"/>
          <ac:spMkLst>
            <pc:docMk/>
            <pc:sldMk cId="2729175786" sldId="413"/>
            <ac:spMk id="35" creationId="{63F5877B-98C7-49DD-83AB-0F6F57CB6543}"/>
          </ac:spMkLst>
        </pc:spChg>
        <pc:spChg chg="add del">
          <ac:chgData name="Yermagambetova, Aigul" userId="55759ff4-2a3d-4e49-b7d6-452a4fe21a19" providerId="ADAL" clId="{CEF6474C-DE8A-46F2-A5E7-3C4693E3FFEA}" dt="2024-03-05T21:04:44.215" v="11788" actId="26606"/>
          <ac:spMkLst>
            <pc:docMk/>
            <pc:sldMk cId="2729175786" sldId="413"/>
            <ac:spMk id="36" creationId="{4EA91930-66BC-4C41-B4F5-C31EB216F64B}"/>
          </ac:spMkLst>
        </pc:spChg>
        <pc:spChg chg="add del">
          <ac:chgData name="Yermagambetova, Aigul" userId="55759ff4-2a3d-4e49-b7d6-452a4fe21a19" providerId="ADAL" clId="{CEF6474C-DE8A-46F2-A5E7-3C4693E3FFEA}" dt="2024-03-05T21:04:44.215" v="11788" actId="26606"/>
          <ac:spMkLst>
            <pc:docMk/>
            <pc:sldMk cId="2729175786" sldId="413"/>
            <ac:spMk id="37" creationId="{6313CF8F-B436-401E-9575-DE0F8E8B5B17}"/>
          </ac:spMkLst>
        </pc:spChg>
        <pc:spChg chg="add del">
          <ac:chgData name="Yermagambetova, Aigul" userId="55759ff4-2a3d-4e49-b7d6-452a4fe21a19" providerId="ADAL" clId="{CEF6474C-DE8A-46F2-A5E7-3C4693E3FFEA}" dt="2024-03-05T21:04:44.215" v="11788" actId="26606"/>
          <ac:spMkLst>
            <pc:docMk/>
            <pc:sldMk cId="2729175786" sldId="413"/>
            <ac:spMk id="38" creationId="{2A38CFE9-C30A-4551-ACCB-D5808FBC39CD}"/>
          </ac:spMkLst>
        </pc:spChg>
        <pc:spChg chg="add del">
          <ac:chgData name="Yermagambetova, Aigul" userId="55759ff4-2a3d-4e49-b7d6-452a4fe21a19" providerId="ADAL" clId="{CEF6474C-DE8A-46F2-A5E7-3C4693E3FFEA}" dt="2024-03-05T21:04:44.215" v="11788" actId="26606"/>
          <ac:spMkLst>
            <pc:docMk/>
            <pc:sldMk cId="2729175786" sldId="413"/>
            <ac:spMk id="39" creationId="{67EF550F-47CE-4FB2-9DAC-12AD835C833D}"/>
          </ac:spMkLst>
        </pc:spChg>
        <pc:spChg chg="add del">
          <ac:chgData name="Yermagambetova, Aigul" userId="55759ff4-2a3d-4e49-b7d6-452a4fe21a19" providerId="ADAL" clId="{CEF6474C-DE8A-46F2-A5E7-3C4693E3FFEA}" dt="2024-03-05T21:04:44.215" v="11788" actId="26606"/>
          <ac:spMkLst>
            <pc:docMk/>
            <pc:sldMk cId="2729175786" sldId="413"/>
            <ac:spMk id="40" creationId="{93C20F7D-9362-5EC8-9782-801588F19D9F}"/>
          </ac:spMkLst>
        </pc:spChg>
        <pc:spChg chg="add del">
          <ac:chgData name="Yermagambetova, Aigul" userId="55759ff4-2a3d-4e49-b7d6-452a4fe21a19" providerId="ADAL" clId="{CEF6474C-DE8A-46F2-A5E7-3C4693E3FFEA}" dt="2024-03-05T21:04:55.671" v="11790" actId="26606"/>
          <ac:spMkLst>
            <pc:docMk/>
            <pc:sldMk cId="2729175786" sldId="413"/>
            <ac:spMk id="42" creationId="{2D6FBB9D-1CAA-4D05-AB33-BABDFE17B843}"/>
          </ac:spMkLst>
        </pc:spChg>
        <pc:spChg chg="add del">
          <ac:chgData name="Yermagambetova, Aigul" userId="55759ff4-2a3d-4e49-b7d6-452a4fe21a19" providerId="ADAL" clId="{CEF6474C-DE8A-46F2-A5E7-3C4693E3FFEA}" dt="2024-03-05T21:04:55.671" v="11790" actId="26606"/>
          <ac:spMkLst>
            <pc:docMk/>
            <pc:sldMk cId="2729175786" sldId="413"/>
            <ac:spMk id="43" creationId="{04727B71-B4B6-4823-80A1-68C40B475118}"/>
          </ac:spMkLst>
        </pc:spChg>
        <pc:spChg chg="add del">
          <ac:chgData name="Yermagambetova, Aigul" userId="55759ff4-2a3d-4e49-b7d6-452a4fe21a19" providerId="ADAL" clId="{CEF6474C-DE8A-46F2-A5E7-3C4693E3FFEA}" dt="2024-03-05T21:04:55.671" v="11790" actId="26606"/>
          <ac:spMkLst>
            <pc:docMk/>
            <pc:sldMk cId="2729175786" sldId="413"/>
            <ac:spMk id="44" creationId="{79A6DB05-9FB5-4B07-8675-74C23D4FD89D}"/>
          </ac:spMkLst>
        </pc:spChg>
        <pc:spChg chg="add del">
          <ac:chgData name="Yermagambetova, Aigul" userId="55759ff4-2a3d-4e49-b7d6-452a4fe21a19" providerId="ADAL" clId="{CEF6474C-DE8A-46F2-A5E7-3C4693E3FFEA}" dt="2024-03-05T21:04:55.671" v="11790" actId="26606"/>
          <ac:spMkLst>
            <pc:docMk/>
            <pc:sldMk cId="2729175786" sldId="413"/>
            <ac:spMk id="45" creationId="{633D240C-2220-494F-90F6-2A8A57C05CE0}"/>
          </ac:spMkLst>
        </pc:spChg>
        <pc:spChg chg="add del">
          <ac:chgData name="Yermagambetova, Aigul" userId="55759ff4-2a3d-4e49-b7d6-452a4fe21a19" providerId="ADAL" clId="{CEF6474C-DE8A-46F2-A5E7-3C4693E3FFEA}" dt="2024-03-05T21:04:55.671" v="11790" actId="26606"/>
          <ac:spMkLst>
            <pc:docMk/>
            <pc:sldMk cId="2729175786" sldId="413"/>
            <ac:spMk id="46" creationId="{82F8B5D5-EDD3-466C-9CFA-C8A8B1C7F6B8}"/>
          </ac:spMkLst>
        </pc:spChg>
        <pc:spChg chg="add del">
          <ac:chgData name="Yermagambetova, Aigul" userId="55759ff4-2a3d-4e49-b7d6-452a4fe21a19" providerId="ADAL" clId="{CEF6474C-DE8A-46F2-A5E7-3C4693E3FFEA}" dt="2024-03-05T21:04:55.671" v="11790" actId="26606"/>
          <ac:spMkLst>
            <pc:docMk/>
            <pc:sldMk cId="2729175786" sldId="413"/>
            <ac:spMk id="47" creationId="{9FC6858B-B383-4FB7-AAFA-9CBB9215D4BC}"/>
          </ac:spMkLst>
        </pc:spChg>
        <pc:spChg chg="add del">
          <ac:chgData name="Yermagambetova, Aigul" userId="55759ff4-2a3d-4e49-b7d6-452a4fe21a19" providerId="ADAL" clId="{CEF6474C-DE8A-46F2-A5E7-3C4693E3FFEA}" dt="2024-03-05T21:04:55.671" v="11790" actId="26606"/>
          <ac:spMkLst>
            <pc:docMk/>
            <pc:sldMk cId="2729175786" sldId="413"/>
            <ac:spMk id="48" creationId="{9588F837-1898-9502-22AB-1023C54B3EA0}"/>
          </ac:spMkLst>
        </pc:spChg>
        <pc:spChg chg="add">
          <ac:chgData name="Yermagambetova, Aigul" userId="55759ff4-2a3d-4e49-b7d6-452a4fe21a19" providerId="ADAL" clId="{CEF6474C-DE8A-46F2-A5E7-3C4693E3FFEA}" dt="2024-03-05T21:04:55.683" v="11791" actId="26606"/>
          <ac:spMkLst>
            <pc:docMk/>
            <pc:sldMk cId="2729175786" sldId="413"/>
            <ac:spMk id="50" creationId="{2D6FBB9D-1CAA-4D05-AB33-BABDFE17B843}"/>
          </ac:spMkLst>
        </pc:spChg>
        <pc:spChg chg="add">
          <ac:chgData name="Yermagambetova, Aigul" userId="55759ff4-2a3d-4e49-b7d6-452a4fe21a19" providerId="ADAL" clId="{CEF6474C-DE8A-46F2-A5E7-3C4693E3FFEA}" dt="2024-03-05T21:04:55.683" v="11791" actId="26606"/>
          <ac:spMkLst>
            <pc:docMk/>
            <pc:sldMk cId="2729175786" sldId="413"/>
            <ac:spMk id="51" creationId="{04727B71-B4B6-4823-80A1-68C40B475118}"/>
          </ac:spMkLst>
        </pc:spChg>
        <pc:spChg chg="add">
          <ac:chgData name="Yermagambetova, Aigul" userId="55759ff4-2a3d-4e49-b7d6-452a4fe21a19" providerId="ADAL" clId="{CEF6474C-DE8A-46F2-A5E7-3C4693E3FFEA}" dt="2024-03-05T21:04:55.683" v="11791" actId="26606"/>
          <ac:spMkLst>
            <pc:docMk/>
            <pc:sldMk cId="2729175786" sldId="413"/>
            <ac:spMk id="52" creationId="{79A6DB05-9FB5-4B07-8675-74C23D4FD89D}"/>
          </ac:spMkLst>
        </pc:spChg>
        <pc:spChg chg="add">
          <ac:chgData name="Yermagambetova, Aigul" userId="55759ff4-2a3d-4e49-b7d6-452a4fe21a19" providerId="ADAL" clId="{CEF6474C-DE8A-46F2-A5E7-3C4693E3FFEA}" dt="2024-03-05T21:04:55.683" v="11791" actId="26606"/>
          <ac:spMkLst>
            <pc:docMk/>
            <pc:sldMk cId="2729175786" sldId="413"/>
            <ac:spMk id="53" creationId="{DB90EDA9-2517-46EC-B6D4-3918D04786C1}"/>
          </ac:spMkLst>
        </pc:spChg>
        <pc:spChg chg="add">
          <ac:chgData name="Yermagambetova, Aigul" userId="55759ff4-2a3d-4e49-b7d6-452a4fe21a19" providerId="ADAL" clId="{CEF6474C-DE8A-46F2-A5E7-3C4693E3FFEA}" dt="2024-03-05T21:04:55.683" v="11791" actId="26606"/>
          <ac:spMkLst>
            <pc:docMk/>
            <pc:sldMk cId="2729175786" sldId="413"/>
            <ac:spMk id="54" creationId="{D449B1F2-532C-44C7-8AC7-28EA15EE02CB}"/>
          </ac:spMkLst>
        </pc:spChg>
        <pc:spChg chg="add">
          <ac:chgData name="Yermagambetova, Aigul" userId="55759ff4-2a3d-4e49-b7d6-452a4fe21a19" providerId="ADAL" clId="{CEF6474C-DE8A-46F2-A5E7-3C4693E3FFEA}" dt="2024-03-05T21:04:55.683" v="11791" actId="26606"/>
          <ac:spMkLst>
            <pc:docMk/>
            <pc:sldMk cId="2729175786" sldId="413"/>
            <ac:spMk id="55" creationId="{EE7D3784-5CF9-4282-9B1C-523957852BF6}"/>
          </ac:spMkLst>
        </pc:spChg>
        <pc:spChg chg="add mod">
          <ac:chgData name="Yermagambetova, Aigul" userId="55759ff4-2a3d-4e49-b7d6-452a4fe21a19" providerId="ADAL" clId="{CEF6474C-DE8A-46F2-A5E7-3C4693E3FFEA}" dt="2024-03-05T21:31:59.192" v="11802" actId="6549"/>
          <ac:spMkLst>
            <pc:docMk/>
            <pc:sldMk cId="2729175786" sldId="413"/>
            <ac:spMk id="56" creationId="{FA0FF448-CE63-D80C-54F3-8A7010D572CC}"/>
          </ac:spMkLst>
        </pc:spChg>
        <pc:picChg chg="add mod ord">
          <ac:chgData name="Yermagambetova, Aigul" userId="55759ff4-2a3d-4e49-b7d6-452a4fe21a19" providerId="ADAL" clId="{CEF6474C-DE8A-46F2-A5E7-3C4693E3FFEA}" dt="2024-03-05T21:04:55.683" v="11791" actId="26606"/>
          <ac:picMkLst>
            <pc:docMk/>
            <pc:sldMk cId="2729175786" sldId="413"/>
            <ac:picMk id="7" creationId="{2B4F0D07-1D1A-5151-03AE-5C389E828BEB}"/>
          </ac:picMkLst>
        </pc:picChg>
        <pc:picChg chg="add mod ord">
          <ac:chgData name="Yermagambetova, Aigul" userId="55759ff4-2a3d-4e49-b7d6-452a4fe21a19" providerId="ADAL" clId="{CEF6474C-DE8A-46F2-A5E7-3C4693E3FFEA}" dt="2024-03-05T21:04:55.683" v="11791" actId="26606"/>
          <ac:picMkLst>
            <pc:docMk/>
            <pc:sldMk cId="2729175786" sldId="413"/>
            <ac:picMk id="8" creationId="{56BE794A-1DE0-A615-7E66-FD04E8D4C6A6}"/>
          </ac:picMkLst>
        </pc:picChg>
      </pc:sldChg>
      <pc:sldChg chg="addSp modSp new mod ord setBg">
        <pc:chgData name="Yermagambetova, Aigul" userId="55759ff4-2a3d-4e49-b7d6-452a4fe21a19" providerId="ADAL" clId="{CEF6474C-DE8A-46F2-A5E7-3C4693E3FFEA}" dt="2024-03-05T21:45:16.510" v="11859" actId="113"/>
        <pc:sldMkLst>
          <pc:docMk/>
          <pc:sldMk cId="883734506" sldId="414"/>
        </pc:sldMkLst>
        <pc:spChg chg="mod">
          <ac:chgData name="Yermagambetova, Aigul" userId="55759ff4-2a3d-4e49-b7d6-452a4fe21a19" providerId="ADAL" clId="{CEF6474C-DE8A-46F2-A5E7-3C4693E3FFEA}" dt="2024-03-03T19:47:08.192" v="11303" actId="255"/>
          <ac:spMkLst>
            <pc:docMk/>
            <pc:sldMk cId="883734506" sldId="414"/>
            <ac:spMk id="2" creationId="{52C8836C-47D3-7BA8-B92C-BDC5382BA0DA}"/>
          </ac:spMkLst>
        </pc:spChg>
        <pc:spChg chg="mod">
          <ac:chgData name="Yermagambetova, Aigul" userId="55759ff4-2a3d-4e49-b7d6-452a4fe21a19" providerId="ADAL" clId="{CEF6474C-DE8A-46F2-A5E7-3C4693E3FFEA}" dt="2024-02-27T05:04:26.944" v="2700" actId="20577"/>
          <ac:spMkLst>
            <pc:docMk/>
            <pc:sldMk cId="883734506" sldId="414"/>
            <ac:spMk id="3" creationId="{2F19518D-65FE-194F-0E32-8FD97F965D33}"/>
          </ac:spMkLst>
        </pc:spChg>
        <pc:spChg chg="add mod">
          <ac:chgData name="Yermagambetova, Aigul" userId="55759ff4-2a3d-4e49-b7d6-452a4fe21a19" providerId="ADAL" clId="{CEF6474C-DE8A-46F2-A5E7-3C4693E3FFEA}" dt="2024-03-05T21:45:16.510" v="11859" actId="113"/>
          <ac:spMkLst>
            <pc:docMk/>
            <pc:sldMk cId="883734506" sldId="414"/>
            <ac:spMk id="3" creationId="{70C79C4B-8AB7-3F04-F6A0-35FCEFD5D040}"/>
          </ac:spMkLst>
        </pc:spChg>
        <pc:spChg chg="mod">
          <ac:chgData name="Yermagambetova, Aigul" userId="55759ff4-2a3d-4e49-b7d6-452a4fe21a19" providerId="ADAL" clId="{CEF6474C-DE8A-46F2-A5E7-3C4693E3FFEA}" dt="2024-03-03T18:03:06.872" v="10883" actId="20577"/>
          <ac:spMkLst>
            <pc:docMk/>
            <pc:sldMk cId="883734506" sldId="414"/>
            <ac:spMk id="5" creationId="{311BF52A-9E6C-128C-B40F-5F1893707261}"/>
          </ac:spMkLst>
        </pc:spChg>
        <pc:spChg chg="add">
          <ac:chgData name="Yermagambetova, Aigul" userId="55759ff4-2a3d-4e49-b7d6-452a4fe21a19" providerId="ADAL" clId="{CEF6474C-DE8A-46F2-A5E7-3C4693E3FFEA}" dt="2024-02-29T02:38:51.884" v="6709" actId="26606"/>
          <ac:spMkLst>
            <pc:docMk/>
            <pc:sldMk cId="883734506" sldId="414"/>
            <ac:spMk id="10" creationId="{8D06CE56-3881-4ADA-8CEF-D18B02C242A3}"/>
          </ac:spMkLst>
        </pc:spChg>
        <pc:spChg chg="add">
          <ac:chgData name="Yermagambetova, Aigul" userId="55759ff4-2a3d-4e49-b7d6-452a4fe21a19" providerId="ADAL" clId="{CEF6474C-DE8A-46F2-A5E7-3C4693E3FFEA}" dt="2024-02-29T02:38:51.884" v="6709" actId="26606"/>
          <ac:spMkLst>
            <pc:docMk/>
            <pc:sldMk cId="883734506" sldId="414"/>
            <ac:spMk id="12" creationId="{79F3C543-62EC-4433-9C93-A2CD8764E9B4}"/>
          </ac:spMkLst>
        </pc:spChg>
        <pc:spChg chg="add">
          <ac:chgData name="Yermagambetova, Aigul" userId="55759ff4-2a3d-4e49-b7d6-452a4fe21a19" providerId="ADAL" clId="{CEF6474C-DE8A-46F2-A5E7-3C4693E3FFEA}" dt="2024-02-29T02:38:51.884" v="6709" actId="26606"/>
          <ac:spMkLst>
            <pc:docMk/>
            <pc:sldMk cId="883734506" sldId="414"/>
            <ac:spMk id="14" creationId="{F1C4E306-BC28-4A7B-871B-1926F6FA6EF3}"/>
          </ac:spMkLst>
        </pc:spChg>
        <pc:spChg chg="add">
          <ac:chgData name="Yermagambetova, Aigul" userId="55759ff4-2a3d-4e49-b7d6-452a4fe21a19" providerId="ADAL" clId="{CEF6474C-DE8A-46F2-A5E7-3C4693E3FFEA}" dt="2024-02-29T02:38:51.884" v="6709" actId="26606"/>
          <ac:spMkLst>
            <pc:docMk/>
            <pc:sldMk cId="883734506" sldId="414"/>
            <ac:spMk id="16" creationId="{C3ECC9B4-989C-4F71-A6BC-DEBC1D9FD0BD}"/>
          </ac:spMkLst>
        </pc:spChg>
        <pc:spChg chg="add">
          <ac:chgData name="Yermagambetova, Aigul" userId="55759ff4-2a3d-4e49-b7d6-452a4fe21a19" providerId="ADAL" clId="{CEF6474C-DE8A-46F2-A5E7-3C4693E3FFEA}" dt="2024-02-29T02:38:51.884" v="6709" actId="26606"/>
          <ac:spMkLst>
            <pc:docMk/>
            <pc:sldMk cId="883734506" sldId="414"/>
            <ac:spMk id="18" creationId="{7948E8DE-A931-4EF0-BE1D-F1027474099B}"/>
          </ac:spMkLst>
        </pc:spChg>
        <pc:spChg chg="add">
          <ac:chgData name="Yermagambetova, Aigul" userId="55759ff4-2a3d-4e49-b7d6-452a4fe21a19" providerId="ADAL" clId="{CEF6474C-DE8A-46F2-A5E7-3C4693E3FFEA}" dt="2024-02-29T02:38:51.884" v="6709" actId="26606"/>
          <ac:spMkLst>
            <pc:docMk/>
            <pc:sldMk cId="883734506" sldId="414"/>
            <ac:spMk id="20" creationId="{B0E4BB4F-99AB-4C4E-A763-C5AC5273DF5D}"/>
          </ac:spMkLst>
        </pc:spChg>
      </pc:sldChg>
      <pc:sldChg chg="addSp delSp modSp mod ord">
        <pc:chgData name="Yermagambetova, Aigul" userId="55759ff4-2a3d-4e49-b7d6-452a4fe21a19" providerId="ADAL" clId="{CEF6474C-DE8A-46F2-A5E7-3C4693E3FFEA}" dt="2024-03-01T23:46:42.380" v="10573"/>
        <pc:sldMkLst>
          <pc:docMk/>
          <pc:sldMk cId="4118754242" sldId="415"/>
        </pc:sldMkLst>
        <pc:spChg chg="del">
          <ac:chgData name="Yermagambetova, Aigul" userId="55759ff4-2a3d-4e49-b7d6-452a4fe21a19" providerId="ADAL" clId="{CEF6474C-DE8A-46F2-A5E7-3C4693E3FFEA}" dt="2024-02-29T03:08:47.521" v="6957" actId="21"/>
          <ac:spMkLst>
            <pc:docMk/>
            <pc:sldMk cId="4118754242" sldId="415"/>
            <ac:spMk id="2" creationId="{93B19AB1-D189-5E0B-FAED-B41D2EAC826C}"/>
          </ac:spMkLst>
        </pc:spChg>
        <pc:spChg chg="mod">
          <ac:chgData name="Yermagambetova, Aigul" userId="55759ff4-2a3d-4e49-b7d6-452a4fe21a19" providerId="ADAL" clId="{CEF6474C-DE8A-46F2-A5E7-3C4693E3FFEA}" dt="2024-02-29T03:18:21.091" v="7006" actId="207"/>
          <ac:spMkLst>
            <pc:docMk/>
            <pc:sldMk cId="4118754242" sldId="415"/>
            <ac:spMk id="3" creationId="{E2DA3493-B941-F1E4-C14A-E8C5B355F54A}"/>
          </ac:spMkLst>
        </pc:spChg>
        <pc:spChg chg="mod">
          <ac:chgData name="Yermagambetova, Aigul" userId="55759ff4-2a3d-4e49-b7d6-452a4fe21a19" providerId="ADAL" clId="{CEF6474C-DE8A-46F2-A5E7-3C4693E3FFEA}" dt="2024-02-29T03:17:16.516" v="7003" actId="113"/>
          <ac:spMkLst>
            <pc:docMk/>
            <pc:sldMk cId="4118754242" sldId="415"/>
            <ac:spMk id="4" creationId="{81D59153-E4F5-931A-905C-CD8A336B2D3F}"/>
          </ac:spMkLst>
        </pc:spChg>
        <pc:spChg chg="mod">
          <ac:chgData name="Yermagambetova, Aigul" userId="55759ff4-2a3d-4e49-b7d6-452a4fe21a19" providerId="ADAL" clId="{CEF6474C-DE8A-46F2-A5E7-3C4693E3FFEA}" dt="2024-02-29T03:17:19.855" v="7004" actId="113"/>
          <ac:spMkLst>
            <pc:docMk/>
            <pc:sldMk cId="4118754242" sldId="415"/>
            <ac:spMk id="5" creationId="{82AF40F1-A14A-4770-9DCD-96FF8F24D743}"/>
          </ac:spMkLst>
        </pc:spChg>
        <pc:spChg chg="add del mod">
          <ac:chgData name="Yermagambetova, Aigul" userId="55759ff4-2a3d-4e49-b7d6-452a4fe21a19" providerId="ADAL" clId="{CEF6474C-DE8A-46F2-A5E7-3C4693E3FFEA}" dt="2024-02-29T03:16:50.574" v="7000" actId="478"/>
          <ac:spMkLst>
            <pc:docMk/>
            <pc:sldMk cId="4118754242" sldId="415"/>
            <ac:spMk id="8" creationId="{9F412CF9-CD1C-CEB4-0FE5-3CC0D0D63790}"/>
          </ac:spMkLst>
        </pc:spChg>
        <pc:cxnChg chg="mod">
          <ac:chgData name="Yermagambetova, Aigul" userId="55759ff4-2a3d-4e49-b7d6-452a4fe21a19" providerId="ADAL" clId="{CEF6474C-DE8A-46F2-A5E7-3C4693E3FFEA}" dt="2024-02-29T03:17:04.677" v="7002" actId="1076"/>
          <ac:cxnSpMkLst>
            <pc:docMk/>
            <pc:sldMk cId="4118754242" sldId="415"/>
            <ac:cxnSpMk id="7" creationId="{042AAA76-DE14-C85B-98BA-2A8CA05AFE26}"/>
          </ac:cxnSpMkLst>
        </pc:cxnChg>
        <pc:cxnChg chg="mod">
          <ac:chgData name="Yermagambetova, Aigul" userId="55759ff4-2a3d-4e49-b7d6-452a4fe21a19" providerId="ADAL" clId="{CEF6474C-DE8A-46F2-A5E7-3C4693E3FFEA}" dt="2024-02-29T03:17:04.677" v="7002" actId="1076"/>
          <ac:cxnSpMkLst>
            <pc:docMk/>
            <pc:sldMk cId="4118754242" sldId="415"/>
            <ac:cxnSpMk id="9" creationId="{00765DAF-2752-3619-B32E-67991DBDFF7C}"/>
          </ac:cxnSpMkLst>
        </pc:cxnChg>
        <pc:cxnChg chg="mod">
          <ac:chgData name="Yermagambetova, Aigul" userId="55759ff4-2a3d-4e49-b7d6-452a4fe21a19" providerId="ADAL" clId="{CEF6474C-DE8A-46F2-A5E7-3C4693E3FFEA}" dt="2024-02-29T03:17:04.677" v="7002" actId="1076"/>
          <ac:cxnSpMkLst>
            <pc:docMk/>
            <pc:sldMk cId="4118754242" sldId="415"/>
            <ac:cxnSpMk id="10" creationId="{1E256459-B27D-C4BB-25CD-DB5A34588F01}"/>
          </ac:cxnSpMkLst>
        </pc:cxnChg>
        <pc:cxnChg chg="mod">
          <ac:chgData name="Yermagambetova, Aigul" userId="55759ff4-2a3d-4e49-b7d6-452a4fe21a19" providerId="ADAL" clId="{CEF6474C-DE8A-46F2-A5E7-3C4693E3FFEA}" dt="2024-02-29T03:17:04.677" v="7002" actId="1076"/>
          <ac:cxnSpMkLst>
            <pc:docMk/>
            <pc:sldMk cId="4118754242" sldId="415"/>
            <ac:cxnSpMk id="11" creationId="{37833A59-4CC8-81F0-134D-B920947D0344}"/>
          </ac:cxnSpMkLst>
        </pc:cxnChg>
      </pc:sldChg>
      <pc:sldChg chg="modSp mod">
        <pc:chgData name="Yermagambetova, Aigul" userId="55759ff4-2a3d-4e49-b7d6-452a4fe21a19" providerId="ADAL" clId="{CEF6474C-DE8A-46F2-A5E7-3C4693E3FFEA}" dt="2024-03-06T02:41:16.783" v="12599" actId="1440"/>
        <pc:sldMkLst>
          <pc:docMk/>
          <pc:sldMk cId="1361480348" sldId="416"/>
        </pc:sldMkLst>
        <pc:spChg chg="mod">
          <ac:chgData name="Yermagambetova, Aigul" userId="55759ff4-2a3d-4e49-b7d6-452a4fe21a19" providerId="ADAL" clId="{CEF6474C-DE8A-46F2-A5E7-3C4693E3FFEA}" dt="2024-02-29T02:37:36.753" v="6704" actId="255"/>
          <ac:spMkLst>
            <pc:docMk/>
            <pc:sldMk cId="1361480348" sldId="416"/>
            <ac:spMk id="13" creationId="{7A92675C-72F1-83C3-7A34-A1B194D776D2}"/>
          </ac:spMkLst>
        </pc:spChg>
        <pc:picChg chg="mod">
          <ac:chgData name="Yermagambetova, Aigul" userId="55759ff4-2a3d-4e49-b7d6-452a4fe21a19" providerId="ADAL" clId="{CEF6474C-DE8A-46F2-A5E7-3C4693E3FFEA}" dt="2024-03-06T02:41:16.783" v="12599" actId="1440"/>
          <ac:picMkLst>
            <pc:docMk/>
            <pc:sldMk cId="1361480348" sldId="416"/>
            <ac:picMk id="11" creationId="{913A604E-90DD-4AF9-1422-076D14916DB4}"/>
          </ac:picMkLst>
        </pc:picChg>
      </pc:sldChg>
      <pc:sldChg chg="modSp mod">
        <pc:chgData name="Yermagambetova, Aigul" userId="55759ff4-2a3d-4e49-b7d6-452a4fe21a19" providerId="ADAL" clId="{CEF6474C-DE8A-46F2-A5E7-3C4693E3FFEA}" dt="2024-03-06T02:41:36.761" v="12600" actId="1440"/>
        <pc:sldMkLst>
          <pc:docMk/>
          <pc:sldMk cId="194870254" sldId="417"/>
        </pc:sldMkLst>
        <pc:spChg chg="mod">
          <ac:chgData name="Yermagambetova, Aigul" userId="55759ff4-2a3d-4e49-b7d6-452a4fe21a19" providerId="ADAL" clId="{CEF6474C-DE8A-46F2-A5E7-3C4693E3FFEA}" dt="2024-02-29T02:37:45.543" v="6705" actId="255"/>
          <ac:spMkLst>
            <pc:docMk/>
            <pc:sldMk cId="194870254" sldId="417"/>
            <ac:spMk id="13" creationId="{9BEE92BD-EFEF-9C4B-DE12-4C626387EAD0}"/>
          </ac:spMkLst>
        </pc:spChg>
        <pc:picChg chg="mod">
          <ac:chgData name="Yermagambetova, Aigul" userId="55759ff4-2a3d-4e49-b7d6-452a4fe21a19" providerId="ADAL" clId="{CEF6474C-DE8A-46F2-A5E7-3C4693E3FFEA}" dt="2024-03-06T02:41:36.761" v="12600" actId="1440"/>
          <ac:picMkLst>
            <pc:docMk/>
            <pc:sldMk cId="194870254" sldId="417"/>
            <ac:picMk id="3" creationId="{7F8ED399-F70F-9868-CE91-080A50732A7D}"/>
          </ac:picMkLst>
        </pc:picChg>
      </pc:sldChg>
      <pc:sldChg chg="modSp mod">
        <pc:chgData name="Yermagambetova, Aigul" userId="55759ff4-2a3d-4e49-b7d6-452a4fe21a19" providerId="ADAL" clId="{CEF6474C-DE8A-46F2-A5E7-3C4693E3FFEA}" dt="2024-03-06T02:41:42.242" v="12601" actId="1440"/>
        <pc:sldMkLst>
          <pc:docMk/>
          <pc:sldMk cId="1931778529" sldId="418"/>
        </pc:sldMkLst>
        <pc:spChg chg="mod">
          <ac:chgData name="Yermagambetova, Aigul" userId="55759ff4-2a3d-4e49-b7d6-452a4fe21a19" providerId="ADAL" clId="{CEF6474C-DE8A-46F2-A5E7-3C4693E3FFEA}" dt="2024-02-29T02:37:55.390" v="6707" actId="1076"/>
          <ac:spMkLst>
            <pc:docMk/>
            <pc:sldMk cId="1931778529" sldId="418"/>
            <ac:spMk id="13" creationId="{18D45F58-872F-E672-E85C-215E89A4691C}"/>
          </ac:spMkLst>
        </pc:spChg>
        <pc:picChg chg="mod">
          <ac:chgData name="Yermagambetova, Aigul" userId="55759ff4-2a3d-4e49-b7d6-452a4fe21a19" providerId="ADAL" clId="{CEF6474C-DE8A-46F2-A5E7-3C4693E3FFEA}" dt="2024-03-06T02:41:42.242" v="12601" actId="1440"/>
          <ac:picMkLst>
            <pc:docMk/>
            <pc:sldMk cId="1931778529" sldId="418"/>
            <ac:picMk id="4" creationId="{1B7388CC-E3EE-70A2-8E73-BE38B5D6B955}"/>
          </ac:picMkLst>
        </pc:picChg>
      </pc:sldChg>
      <pc:sldChg chg="addSp modSp mod">
        <pc:chgData name="Yermagambetova, Aigul" userId="55759ff4-2a3d-4e49-b7d6-452a4fe21a19" providerId="ADAL" clId="{CEF6474C-DE8A-46F2-A5E7-3C4693E3FFEA}" dt="2024-03-06T02:41:47.445" v="12602" actId="1440"/>
        <pc:sldMkLst>
          <pc:docMk/>
          <pc:sldMk cId="57355279" sldId="419"/>
        </pc:sldMkLst>
        <pc:spChg chg="add mod">
          <ac:chgData name="Yermagambetova, Aigul" userId="55759ff4-2a3d-4e49-b7d6-452a4fe21a19" providerId="ADAL" clId="{CEF6474C-DE8A-46F2-A5E7-3C4693E3FFEA}" dt="2024-02-29T02:47:35.851" v="6830" actId="20577"/>
          <ac:spMkLst>
            <pc:docMk/>
            <pc:sldMk cId="57355279" sldId="419"/>
            <ac:spMk id="4" creationId="{F2A11A59-6A63-12D7-5DD7-D6F24BE16F53}"/>
          </ac:spMkLst>
        </pc:spChg>
        <pc:spChg chg="add mod">
          <ac:chgData name="Yermagambetova, Aigul" userId="55759ff4-2a3d-4e49-b7d6-452a4fe21a19" providerId="ADAL" clId="{CEF6474C-DE8A-46F2-A5E7-3C4693E3FFEA}" dt="2024-03-03T18:02:47.773" v="10849" actId="1076"/>
          <ac:spMkLst>
            <pc:docMk/>
            <pc:sldMk cId="57355279" sldId="419"/>
            <ac:spMk id="5" creationId="{6C8AD451-CFA6-049B-7144-91D9637D2323}"/>
          </ac:spMkLst>
        </pc:spChg>
        <pc:spChg chg="mod">
          <ac:chgData name="Yermagambetova, Aigul" userId="55759ff4-2a3d-4e49-b7d6-452a4fe21a19" providerId="ADAL" clId="{CEF6474C-DE8A-46F2-A5E7-3C4693E3FFEA}" dt="2024-02-29T02:38:04.955" v="6708" actId="255"/>
          <ac:spMkLst>
            <pc:docMk/>
            <pc:sldMk cId="57355279" sldId="419"/>
            <ac:spMk id="13" creationId="{83307A2D-6211-DF95-6F48-D2CE3E24721C}"/>
          </ac:spMkLst>
        </pc:spChg>
        <pc:picChg chg="mod">
          <ac:chgData name="Yermagambetova, Aigul" userId="55759ff4-2a3d-4e49-b7d6-452a4fe21a19" providerId="ADAL" clId="{CEF6474C-DE8A-46F2-A5E7-3C4693E3FFEA}" dt="2024-03-06T02:41:47.445" v="12602" actId="1440"/>
          <ac:picMkLst>
            <pc:docMk/>
            <pc:sldMk cId="57355279" sldId="419"/>
            <ac:picMk id="3" creationId="{7FEAA985-0747-2ABB-C147-50C4559925FB}"/>
          </ac:picMkLst>
        </pc:picChg>
      </pc:sldChg>
      <pc:sldChg chg="addSp delSp modSp mod ord">
        <pc:chgData name="Yermagambetova, Aigul" userId="55759ff4-2a3d-4e49-b7d6-452a4fe21a19" providerId="ADAL" clId="{CEF6474C-DE8A-46F2-A5E7-3C4693E3FFEA}" dt="2024-03-01T23:46:49.143" v="10575"/>
        <pc:sldMkLst>
          <pc:docMk/>
          <pc:sldMk cId="356684214" sldId="420"/>
        </pc:sldMkLst>
        <pc:spChg chg="add del mod">
          <ac:chgData name="Yermagambetova, Aigul" userId="55759ff4-2a3d-4e49-b7d6-452a4fe21a19" providerId="ADAL" clId="{CEF6474C-DE8A-46F2-A5E7-3C4693E3FFEA}" dt="2024-02-28T02:14:22.601" v="2725" actId="478"/>
          <ac:spMkLst>
            <pc:docMk/>
            <pc:sldMk cId="356684214" sldId="420"/>
            <ac:spMk id="2" creationId="{3401761E-28D1-FBEB-9E6F-12CA8F56A40C}"/>
          </ac:spMkLst>
        </pc:spChg>
        <pc:spChg chg="del">
          <ac:chgData name="Yermagambetova, Aigul" userId="55759ff4-2a3d-4e49-b7d6-452a4fe21a19" providerId="ADAL" clId="{CEF6474C-DE8A-46F2-A5E7-3C4693E3FFEA}" dt="2024-02-29T03:18:40.587" v="7008" actId="478"/>
          <ac:spMkLst>
            <pc:docMk/>
            <pc:sldMk cId="356684214" sldId="420"/>
            <ac:spMk id="3" creationId="{D1FD9243-3669-BAFC-A1E6-C7A30E50E82E}"/>
          </ac:spMkLst>
        </pc:spChg>
        <pc:spChg chg="mod">
          <ac:chgData name="Yermagambetova, Aigul" userId="55759ff4-2a3d-4e49-b7d6-452a4fe21a19" providerId="ADAL" clId="{CEF6474C-DE8A-46F2-A5E7-3C4693E3FFEA}" dt="2024-02-29T03:18:32.867" v="7007" actId="1076"/>
          <ac:spMkLst>
            <pc:docMk/>
            <pc:sldMk cId="356684214" sldId="420"/>
            <ac:spMk id="6" creationId="{ECF98B65-5C52-EED5-41C4-DB6984510761}"/>
          </ac:spMkLst>
        </pc:spChg>
      </pc:sldChg>
      <pc:sldChg chg="addSp delSp modSp mod ord">
        <pc:chgData name="Yermagambetova, Aigul" userId="55759ff4-2a3d-4e49-b7d6-452a4fe21a19" providerId="ADAL" clId="{CEF6474C-DE8A-46F2-A5E7-3C4693E3FFEA}" dt="2024-03-03T19:48:04.042" v="11305" actId="113"/>
        <pc:sldMkLst>
          <pc:docMk/>
          <pc:sldMk cId="1819722707" sldId="421"/>
        </pc:sldMkLst>
        <pc:spChg chg="mod">
          <ac:chgData name="Yermagambetova, Aigul" userId="55759ff4-2a3d-4e49-b7d6-452a4fe21a19" providerId="ADAL" clId="{CEF6474C-DE8A-46F2-A5E7-3C4693E3FFEA}" dt="2024-03-03T19:46:36.503" v="11292" actId="21"/>
          <ac:spMkLst>
            <pc:docMk/>
            <pc:sldMk cId="1819722707" sldId="421"/>
            <ac:spMk id="2" creationId="{5B2E57C3-82A7-4886-8DB3-535CF6C7CCA3}"/>
          </ac:spMkLst>
        </pc:spChg>
        <pc:spChg chg="add mod">
          <ac:chgData name="Yermagambetova, Aigul" userId="55759ff4-2a3d-4e49-b7d6-452a4fe21a19" providerId="ADAL" clId="{CEF6474C-DE8A-46F2-A5E7-3C4693E3FFEA}" dt="2024-02-29T03:07:37.996" v="6951" actId="1076"/>
          <ac:spMkLst>
            <pc:docMk/>
            <pc:sldMk cId="1819722707" sldId="421"/>
            <ac:spMk id="3" creationId="{DF4042D0-F649-0D29-F2E3-1A0F32E51F07}"/>
          </ac:spMkLst>
        </pc:spChg>
        <pc:spChg chg="add mod">
          <ac:chgData name="Yermagambetova, Aigul" userId="55759ff4-2a3d-4e49-b7d6-452a4fe21a19" providerId="ADAL" clId="{CEF6474C-DE8A-46F2-A5E7-3C4693E3FFEA}" dt="2024-02-29T03:07:30.830" v="6950" actId="1076"/>
          <ac:spMkLst>
            <pc:docMk/>
            <pc:sldMk cId="1819722707" sldId="421"/>
            <ac:spMk id="4" creationId="{DCBDA634-03FB-D4DF-7612-CC94EC58AA48}"/>
          </ac:spMkLst>
        </pc:spChg>
        <pc:spChg chg="mod">
          <ac:chgData name="Yermagambetova, Aigul" userId="55759ff4-2a3d-4e49-b7d6-452a4fe21a19" providerId="ADAL" clId="{CEF6474C-DE8A-46F2-A5E7-3C4693E3FFEA}" dt="2024-02-29T03:07:18.481" v="6945" actId="1076"/>
          <ac:spMkLst>
            <pc:docMk/>
            <pc:sldMk cId="1819722707" sldId="421"/>
            <ac:spMk id="11" creationId="{68CF31D9-CA00-6B24-E6B6-F1C52DC1AEAA}"/>
          </ac:spMkLst>
        </pc:spChg>
        <pc:spChg chg="del">
          <ac:chgData name="Yermagambetova, Aigul" userId="55759ff4-2a3d-4e49-b7d6-452a4fe21a19" providerId="ADAL" clId="{CEF6474C-DE8A-46F2-A5E7-3C4693E3FFEA}" dt="2024-02-29T03:07:20.960" v="6946" actId="478"/>
          <ac:spMkLst>
            <pc:docMk/>
            <pc:sldMk cId="1819722707" sldId="421"/>
            <ac:spMk id="12" creationId="{F3D2C980-4207-09EC-3773-98DC53AF1552}"/>
          </ac:spMkLst>
        </pc:spChg>
        <pc:spChg chg="del">
          <ac:chgData name="Yermagambetova, Aigul" userId="55759ff4-2a3d-4e49-b7d6-452a4fe21a19" providerId="ADAL" clId="{CEF6474C-DE8A-46F2-A5E7-3C4693E3FFEA}" dt="2024-02-29T03:07:22.312" v="6947" actId="478"/>
          <ac:spMkLst>
            <pc:docMk/>
            <pc:sldMk cId="1819722707" sldId="421"/>
            <ac:spMk id="13" creationId="{FE3924C0-D38C-E6E2-43F4-8A7A2AB7D9A7}"/>
          </ac:spMkLst>
        </pc:spChg>
        <pc:spChg chg="mod">
          <ac:chgData name="Yermagambetova, Aigul" userId="55759ff4-2a3d-4e49-b7d6-452a4fe21a19" providerId="ADAL" clId="{CEF6474C-DE8A-46F2-A5E7-3C4693E3FFEA}" dt="2024-02-29T03:07:04.464" v="6941" actId="1076"/>
          <ac:spMkLst>
            <pc:docMk/>
            <pc:sldMk cId="1819722707" sldId="421"/>
            <ac:spMk id="14" creationId="{D137117C-BC87-0CA8-D476-976DF94033BF}"/>
          </ac:spMkLst>
        </pc:spChg>
        <pc:spChg chg="mod">
          <ac:chgData name="Yermagambetova, Aigul" userId="55759ff4-2a3d-4e49-b7d6-452a4fe21a19" providerId="ADAL" clId="{CEF6474C-DE8A-46F2-A5E7-3C4693E3FFEA}" dt="2024-03-03T19:48:00.438" v="11304" actId="113"/>
          <ac:spMkLst>
            <pc:docMk/>
            <pc:sldMk cId="1819722707" sldId="421"/>
            <ac:spMk id="17" creationId="{A134F26F-DA9A-E875-F727-496B32337095}"/>
          </ac:spMkLst>
        </pc:spChg>
        <pc:spChg chg="mod">
          <ac:chgData name="Yermagambetova, Aigul" userId="55759ff4-2a3d-4e49-b7d6-452a4fe21a19" providerId="ADAL" clId="{CEF6474C-DE8A-46F2-A5E7-3C4693E3FFEA}" dt="2024-03-03T19:48:04.042" v="11305" actId="113"/>
          <ac:spMkLst>
            <pc:docMk/>
            <pc:sldMk cId="1819722707" sldId="421"/>
            <ac:spMk id="18" creationId="{62F87ABB-1AB5-EF75-E8E8-9963B53F4F07}"/>
          </ac:spMkLst>
        </pc:spChg>
      </pc:sldChg>
      <pc:sldChg chg="delSp mod">
        <pc:chgData name="Yermagambetova, Aigul" userId="55759ff4-2a3d-4e49-b7d6-452a4fe21a19" providerId="ADAL" clId="{CEF6474C-DE8A-46F2-A5E7-3C4693E3FFEA}" dt="2024-03-06T02:18:01.130" v="12467" actId="478"/>
        <pc:sldMkLst>
          <pc:docMk/>
          <pc:sldMk cId="1127062213" sldId="422"/>
        </pc:sldMkLst>
        <pc:spChg chg="del">
          <ac:chgData name="Yermagambetova, Aigul" userId="55759ff4-2a3d-4e49-b7d6-452a4fe21a19" providerId="ADAL" clId="{CEF6474C-DE8A-46F2-A5E7-3C4693E3FFEA}" dt="2024-03-06T02:18:01.130" v="12467" actId="478"/>
          <ac:spMkLst>
            <pc:docMk/>
            <pc:sldMk cId="1127062213" sldId="422"/>
            <ac:spMk id="3" creationId="{37EAAAE0-234F-21FD-6B5A-43327F909794}"/>
          </ac:spMkLst>
        </pc:spChg>
      </pc:sldChg>
      <pc:sldChg chg="addSp delSp modSp mod">
        <pc:chgData name="Yermagambetova, Aigul" userId="55759ff4-2a3d-4e49-b7d6-452a4fe21a19" providerId="ADAL" clId="{CEF6474C-DE8A-46F2-A5E7-3C4693E3FFEA}" dt="2024-03-03T19:05:04.133" v="11075" actId="1076"/>
        <pc:sldMkLst>
          <pc:docMk/>
          <pc:sldMk cId="1484350883" sldId="424"/>
        </pc:sldMkLst>
        <pc:spChg chg="add del mod">
          <ac:chgData name="Yermagambetova, Aigul" userId="55759ff4-2a3d-4e49-b7d6-452a4fe21a19" providerId="ADAL" clId="{CEF6474C-DE8A-46F2-A5E7-3C4693E3FFEA}" dt="2024-02-28T02:15:33.214" v="2738" actId="478"/>
          <ac:spMkLst>
            <pc:docMk/>
            <pc:sldMk cId="1484350883" sldId="424"/>
            <ac:spMk id="2" creationId="{D550F43B-3705-5A88-26F0-F9BB6A104351}"/>
          </ac:spMkLst>
        </pc:spChg>
        <pc:spChg chg="add mod">
          <ac:chgData name="Yermagambetova, Aigul" userId="55759ff4-2a3d-4e49-b7d6-452a4fe21a19" providerId="ADAL" clId="{CEF6474C-DE8A-46F2-A5E7-3C4693E3FFEA}" dt="2024-02-28T02:15:20.738" v="2736" actId="14100"/>
          <ac:spMkLst>
            <pc:docMk/>
            <pc:sldMk cId="1484350883" sldId="424"/>
            <ac:spMk id="3" creationId="{5F6D7321-6FF4-8CA5-874C-1E12760E1409}"/>
          </ac:spMkLst>
        </pc:spChg>
        <pc:spChg chg="add mod">
          <ac:chgData name="Yermagambetova, Aigul" userId="55759ff4-2a3d-4e49-b7d6-452a4fe21a19" providerId="ADAL" clId="{CEF6474C-DE8A-46F2-A5E7-3C4693E3FFEA}" dt="2024-02-28T02:15:57.503" v="2742" actId="1076"/>
          <ac:spMkLst>
            <pc:docMk/>
            <pc:sldMk cId="1484350883" sldId="424"/>
            <ac:spMk id="5" creationId="{E06EABD3-E6FE-5FC1-ADE8-28004AD3FD41}"/>
          </ac:spMkLst>
        </pc:spChg>
        <pc:spChg chg="add mod ord">
          <ac:chgData name="Yermagambetova, Aigul" userId="55759ff4-2a3d-4e49-b7d6-452a4fe21a19" providerId="ADAL" clId="{CEF6474C-DE8A-46F2-A5E7-3C4693E3FFEA}" dt="2024-02-28T02:16:46.455" v="2749" actId="167"/>
          <ac:spMkLst>
            <pc:docMk/>
            <pc:sldMk cId="1484350883" sldId="424"/>
            <ac:spMk id="6" creationId="{6F2FD5C9-FD52-CC16-83C2-8228593AA669}"/>
          </ac:spMkLst>
        </pc:spChg>
        <pc:spChg chg="mod ord">
          <ac:chgData name="Yermagambetova, Aigul" userId="55759ff4-2a3d-4e49-b7d6-452a4fe21a19" providerId="ADAL" clId="{CEF6474C-DE8A-46F2-A5E7-3C4693E3FFEA}" dt="2024-02-28T13:16:28.823" v="2813" actId="1076"/>
          <ac:spMkLst>
            <pc:docMk/>
            <pc:sldMk cId="1484350883" sldId="424"/>
            <ac:spMk id="7" creationId="{6F7FA9B8-D822-14D7-2803-FEE0BC0234DD}"/>
          </ac:spMkLst>
        </pc:spChg>
        <pc:spChg chg="mod">
          <ac:chgData name="Yermagambetova, Aigul" userId="55759ff4-2a3d-4e49-b7d6-452a4fe21a19" providerId="ADAL" clId="{CEF6474C-DE8A-46F2-A5E7-3C4693E3FFEA}" dt="2024-02-28T13:15:49.610" v="2806" actId="122"/>
          <ac:spMkLst>
            <pc:docMk/>
            <pc:sldMk cId="1484350883" sldId="424"/>
            <ac:spMk id="24" creationId="{0A7ADEC8-3740-E544-B56A-087B65A30AD6}"/>
          </ac:spMkLst>
        </pc:spChg>
        <pc:spChg chg="mod">
          <ac:chgData name="Yermagambetova, Aigul" userId="55759ff4-2a3d-4e49-b7d6-452a4fe21a19" providerId="ADAL" clId="{CEF6474C-DE8A-46F2-A5E7-3C4693E3FFEA}" dt="2024-02-28T13:15:52.789" v="2807" actId="122"/>
          <ac:spMkLst>
            <pc:docMk/>
            <pc:sldMk cId="1484350883" sldId="424"/>
            <ac:spMk id="26" creationId="{73CB1DCC-51E1-B96F-0A49-783135B53A77}"/>
          </ac:spMkLst>
        </pc:spChg>
        <pc:spChg chg="mod">
          <ac:chgData name="Yermagambetova, Aigul" userId="55759ff4-2a3d-4e49-b7d6-452a4fe21a19" providerId="ADAL" clId="{CEF6474C-DE8A-46F2-A5E7-3C4693E3FFEA}" dt="2024-02-28T13:15:56.831" v="2808" actId="122"/>
          <ac:spMkLst>
            <pc:docMk/>
            <pc:sldMk cId="1484350883" sldId="424"/>
            <ac:spMk id="28" creationId="{6A3DA28B-B62B-187A-3AD7-01B762053533}"/>
          </ac:spMkLst>
        </pc:spChg>
        <pc:picChg chg="add mod">
          <ac:chgData name="Yermagambetova, Aigul" userId="55759ff4-2a3d-4e49-b7d6-452a4fe21a19" providerId="ADAL" clId="{CEF6474C-DE8A-46F2-A5E7-3C4693E3FFEA}" dt="2024-03-03T19:04:40.759" v="11065" actId="1076"/>
          <ac:picMkLst>
            <pc:docMk/>
            <pc:sldMk cId="1484350883" sldId="424"/>
            <ac:picMk id="2" creationId="{013A95A3-1A08-A4FB-7C26-D16689D95A5E}"/>
          </ac:picMkLst>
        </pc:picChg>
        <pc:picChg chg="add mod">
          <ac:chgData name="Yermagambetova, Aigul" userId="55759ff4-2a3d-4e49-b7d6-452a4fe21a19" providerId="ADAL" clId="{CEF6474C-DE8A-46F2-A5E7-3C4693E3FFEA}" dt="2024-03-03T19:05:04.133" v="11075" actId="1076"/>
          <ac:picMkLst>
            <pc:docMk/>
            <pc:sldMk cId="1484350883" sldId="424"/>
            <ac:picMk id="8" creationId="{985F6874-2529-4B18-E8C9-D340A5154857}"/>
          </ac:picMkLst>
        </pc:picChg>
        <pc:picChg chg="add mod">
          <ac:chgData name="Yermagambetova, Aigul" userId="55759ff4-2a3d-4e49-b7d6-452a4fe21a19" providerId="ADAL" clId="{CEF6474C-DE8A-46F2-A5E7-3C4693E3FFEA}" dt="2024-03-03T19:04:56.310" v="11072" actId="1076"/>
          <ac:picMkLst>
            <pc:docMk/>
            <pc:sldMk cId="1484350883" sldId="424"/>
            <ac:picMk id="9" creationId="{8B9F0C44-96DC-12BF-E909-F99FB427AB1C}"/>
          </ac:picMkLst>
        </pc:picChg>
        <pc:picChg chg="add mod">
          <ac:chgData name="Yermagambetova, Aigul" userId="55759ff4-2a3d-4e49-b7d6-452a4fe21a19" providerId="ADAL" clId="{CEF6474C-DE8A-46F2-A5E7-3C4693E3FFEA}" dt="2024-03-03T19:05:01.422" v="11074" actId="1076"/>
          <ac:picMkLst>
            <pc:docMk/>
            <pc:sldMk cId="1484350883" sldId="424"/>
            <ac:picMk id="10" creationId="{28D3A952-59B4-F986-77AD-46BDBC87E27A}"/>
          </ac:picMkLst>
        </pc:picChg>
        <pc:cxnChg chg="mod ord">
          <ac:chgData name="Yermagambetova, Aigul" userId="55759ff4-2a3d-4e49-b7d6-452a4fe21a19" providerId="ADAL" clId="{CEF6474C-DE8A-46F2-A5E7-3C4693E3FFEA}" dt="2024-02-28T13:16:42.585" v="2821" actId="1036"/>
          <ac:cxnSpMkLst>
            <pc:docMk/>
            <pc:sldMk cId="1484350883" sldId="424"/>
            <ac:cxnSpMk id="18" creationId="{A77B03EB-9E25-D09D-93C3-6B6E7D12798B}"/>
          </ac:cxnSpMkLst>
        </pc:cxnChg>
        <pc:cxnChg chg="mod ord">
          <ac:chgData name="Yermagambetova, Aigul" userId="55759ff4-2a3d-4e49-b7d6-452a4fe21a19" providerId="ADAL" clId="{CEF6474C-DE8A-46F2-A5E7-3C4693E3FFEA}" dt="2024-02-28T13:16:56.953" v="2826" actId="1038"/>
          <ac:cxnSpMkLst>
            <pc:docMk/>
            <pc:sldMk cId="1484350883" sldId="424"/>
            <ac:cxnSpMk id="22" creationId="{8BA7A974-E24D-E4A6-0792-12D9249877A6}"/>
          </ac:cxnSpMkLst>
        </pc:cxnChg>
        <pc:cxnChg chg="del">
          <ac:chgData name="Yermagambetova, Aigul" userId="55759ff4-2a3d-4e49-b7d6-452a4fe21a19" providerId="ADAL" clId="{CEF6474C-DE8A-46F2-A5E7-3C4693E3FFEA}" dt="2024-02-28T02:15:13.731" v="2732" actId="478"/>
          <ac:cxnSpMkLst>
            <pc:docMk/>
            <pc:sldMk cId="1484350883" sldId="424"/>
            <ac:cxnSpMk id="37" creationId="{899CE096-A1FB-E3F5-9CE3-1464D734676E}"/>
          </ac:cxnSpMkLst>
        </pc:cxnChg>
        <pc:cxnChg chg="del">
          <ac:chgData name="Yermagambetova, Aigul" userId="55759ff4-2a3d-4e49-b7d6-452a4fe21a19" providerId="ADAL" clId="{CEF6474C-DE8A-46F2-A5E7-3C4693E3FFEA}" dt="2024-02-28T02:15:10.948" v="2730" actId="478"/>
          <ac:cxnSpMkLst>
            <pc:docMk/>
            <pc:sldMk cId="1484350883" sldId="424"/>
            <ac:cxnSpMk id="38" creationId="{2F801FCA-5C52-A129-72DC-999E3E047836}"/>
          </ac:cxnSpMkLst>
        </pc:cxnChg>
        <pc:cxnChg chg="del">
          <ac:chgData name="Yermagambetova, Aigul" userId="55759ff4-2a3d-4e49-b7d6-452a4fe21a19" providerId="ADAL" clId="{CEF6474C-DE8A-46F2-A5E7-3C4693E3FFEA}" dt="2024-02-28T02:15:12.440" v="2731" actId="478"/>
          <ac:cxnSpMkLst>
            <pc:docMk/>
            <pc:sldMk cId="1484350883" sldId="424"/>
            <ac:cxnSpMk id="44" creationId="{ED8E10F2-C6B1-B7A4-07A4-6572CE163FEA}"/>
          </ac:cxnSpMkLst>
        </pc:cxnChg>
      </pc:sldChg>
      <pc:sldChg chg="addSp delSp modSp del mod ord">
        <pc:chgData name="Yermagambetova, Aigul" userId="55759ff4-2a3d-4e49-b7d6-452a4fe21a19" providerId="ADAL" clId="{CEF6474C-DE8A-46F2-A5E7-3C4693E3FFEA}" dt="2024-02-28T15:09:07.410" v="3741" actId="47"/>
        <pc:sldMkLst>
          <pc:docMk/>
          <pc:sldMk cId="4192566101" sldId="425"/>
        </pc:sldMkLst>
        <pc:spChg chg="del mod">
          <ac:chgData name="Yermagambetova, Aigul" userId="55759ff4-2a3d-4e49-b7d6-452a4fe21a19" providerId="ADAL" clId="{CEF6474C-DE8A-46F2-A5E7-3C4693E3FFEA}" dt="2024-02-28T14:51:16.659" v="3639" actId="478"/>
          <ac:spMkLst>
            <pc:docMk/>
            <pc:sldMk cId="4192566101" sldId="425"/>
            <ac:spMk id="3" creationId="{A3616326-E9E9-0B02-C763-81C6EADFD2D9}"/>
          </ac:spMkLst>
        </pc:spChg>
        <pc:spChg chg="del">
          <ac:chgData name="Yermagambetova, Aigul" userId="55759ff4-2a3d-4e49-b7d6-452a4fe21a19" providerId="ADAL" clId="{CEF6474C-DE8A-46F2-A5E7-3C4693E3FFEA}" dt="2024-02-28T14:51:18.353" v="3640" actId="478"/>
          <ac:spMkLst>
            <pc:docMk/>
            <pc:sldMk cId="4192566101" sldId="425"/>
            <ac:spMk id="5" creationId="{409B8E9C-1427-9EB9-C3DB-BFE807867CDE}"/>
          </ac:spMkLst>
        </pc:spChg>
        <pc:spChg chg="mod">
          <ac:chgData name="Yermagambetova, Aigul" userId="55759ff4-2a3d-4e49-b7d6-452a4fe21a19" providerId="ADAL" clId="{CEF6474C-DE8A-46F2-A5E7-3C4693E3FFEA}" dt="2024-02-28T15:01:26.972" v="3650" actId="1076"/>
          <ac:spMkLst>
            <pc:docMk/>
            <pc:sldMk cId="4192566101" sldId="425"/>
            <ac:spMk id="7" creationId="{F633B30F-36E0-5336-AA82-E9BFEF57072D}"/>
          </ac:spMkLst>
        </pc:spChg>
        <pc:spChg chg="del mod">
          <ac:chgData name="Yermagambetova, Aigul" userId="55759ff4-2a3d-4e49-b7d6-452a4fe21a19" providerId="ADAL" clId="{CEF6474C-DE8A-46F2-A5E7-3C4693E3FFEA}" dt="2024-02-28T14:51:12.641" v="3637" actId="478"/>
          <ac:spMkLst>
            <pc:docMk/>
            <pc:sldMk cId="4192566101" sldId="425"/>
            <ac:spMk id="12" creationId="{09D9BE9D-29BA-FE35-C42E-C3549F3061B1}"/>
          </ac:spMkLst>
        </pc:spChg>
        <pc:picChg chg="add mod">
          <ac:chgData name="Yermagambetova, Aigul" userId="55759ff4-2a3d-4e49-b7d6-452a4fe21a19" providerId="ADAL" clId="{CEF6474C-DE8A-46F2-A5E7-3C4693E3FFEA}" dt="2024-02-28T14:50:56.960" v="3635"/>
          <ac:picMkLst>
            <pc:docMk/>
            <pc:sldMk cId="4192566101" sldId="425"/>
            <ac:picMk id="6" creationId="{59F41556-15D1-BF4C-F958-E03E0E3C4C73}"/>
          </ac:picMkLst>
        </pc:picChg>
        <pc:picChg chg="add mod">
          <ac:chgData name="Yermagambetova, Aigul" userId="55759ff4-2a3d-4e49-b7d6-452a4fe21a19" providerId="ADAL" clId="{CEF6474C-DE8A-46F2-A5E7-3C4693E3FFEA}" dt="2024-02-28T14:51:23.004" v="3641" actId="1076"/>
          <ac:picMkLst>
            <pc:docMk/>
            <pc:sldMk cId="4192566101" sldId="425"/>
            <ac:picMk id="9" creationId="{449CD281-7458-422D-7E79-B2204088E4D9}"/>
          </ac:picMkLst>
        </pc:picChg>
        <pc:picChg chg="del">
          <ac:chgData name="Yermagambetova, Aigul" userId="55759ff4-2a3d-4e49-b7d6-452a4fe21a19" providerId="ADAL" clId="{CEF6474C-DE8A-46F2-A5E7-3C4693E3FFEA}" dt="2024-02-28T13:08:25.976" v="2795" actId="478"/>
          <ac:picMkLst>
            <pc:docMk/>
            <pc:sldMk cId="4192566101" sldId="425"/>
            <ac:picMk id="16" creationId="{5A5D6121-09C3-E5AE-BDB1-37C37B592F86}"/>
          </ac:picMkLst>
        </pc:picChg>
        <pc:picChg chg="del">
          <ac:chgData name="Yermagambetova, Aigul" userId="55759ff4-2a3d-4e49-b7d6-452a4fe21a19" providerId="ADAL" clId="{CEF6474C-DE8A-46F2-A5E7-3C4693E3FFEA}" dt="2024-02-28T13:08:25.321" v="2794" actId="478"/>
          <ac:picMkLst>
            <pc:docMk/>
            <pc:sldMk cId="4192566101" sldId="425"/>
            <ac:picMk id="18" creationId="{0958140A-9F22-E17A-DB10-E07DB3732C19}"/>
          </ac:picMkLst>
        </pc:picChg>
        <pc:picChg chg="del mod">
          <ac:chgData name="Yermagambetova, Aigul" userId="55759ff4-2a3d-4e49-b7d6-452a4fe21a19" providerId="ADAL" clId="{CEF6474C-DE8A-46F2-A5E7-3C4693E3FFEA}" dt="2024-02-28T13:08:23.999" v="2793" actId="478"/>
          <ac:picMkLst>
            <pc:docMk/>
            <pc:sldMk cId="4192566101" sldId="425"/>
            <ac:picMk id="20" creationId="{CACE0722-AF5B-2470-834A-29D4A44A1D6F}"/>
          </ac:picMkLst>
        </pc:picChg>
      </pc:sldChg>
      <pc:sldChg chg="addSp delSp modSp new del mod modTransition setBg">
        <pc:chgData name="Yermagambetova, Aigul" userId="55759ff4-2a3d-4e49-b7d6-452a4fe21a19" providerId="ADAL" clId="{CEF6474C-DE8A-46F2-A5E7-3C4693E3FFEA}" dt="2024-02-28T15:08:00.723" v="3720" actId="47"/>
        <pc:sldMkLst>
          <pc:docMk/>
          <pc:sldMk cId="1874014879" sldId="426"/>
        </pc:sldMkLst>
        <pc:spChg chg="mod">
          <ac:chgData name="Yermagambetova, Aigul" userId="55759ff4-2a3d-4e49-b7d6-452a4fe21a19" providerId="ADAL" clId="{CEF6474C-DE8A-46F2-A5E7-3C4693E3FFEA}" dt="2024-02-28T00:40:23.536" v="2705" actId="20577"/>
          <ac:spMkLst>
            <pc:docMk/>
            <pc:sldMk cId="1874014879" sldId="426"/>
            <ac:spMk id="2" creationId="{C0D81B66-FDF6-CEAC-E380-75884973D281}"/>
          </ac:spMkLst>
        </pc:spChg>
        <pc:spChg chg="del">
          <ac:chgData name="Yermagambetova, Aigul" userId="55759ff4-2a3d-4e49-b7d6-452a4fe21a19" providerId="ADAL" clId="{CEF6474C-DE8A-46F2-A5E7-3C4693E3FFEA}" dt="2024-02-28T00:41:36.631" v="2708" actId="478"/>
          <ac:spMkLst>
            <pc:docMk/>
            <pc:sldMk cId="1874014879" sldId="426"/>
            <ac:spMk id="3" creationId="{F651AF14-41D9-F60C-FA1C-DA948E5507D1}"/>
          </ac:spMkLst>
        </pc:spChg>
        <pc:spChg chg="del">
          <ac:chgData name="Yermagambetova, Aigul" userId="55759ff4-2a3d-4e49-b7d6-452a4fe21a19" providerId="ADAL" clId="{CEF6474C-DE8A-46F2-A5E7-3C4693E3FFEA}" dt="2024-02-28T00:41:33.663" v="2707" actId="478"/>
          <ac:spMkLst>
            <pc:docMk/>
            <pc:sldMk cId="1874014879" sldId="426"/>
            <ac:spMk id="5" creationId="{48FC9442-48D5-8E2E-BD02-DAE46B6F1A30}"/>
          </ac:spMkLst>
        </pc:spChg>
        <pc:spChg chg="del">
          <ac:chgData name="Yermagambetova, Aigul" userId="55759ff4-2a3d-4e49-b7d6-452a4fe21a19" providerId="ADAL" clId="{CEF6474C-DE8A-46F2-A5E7-3C4693E3FFEA}" dt="2024-02-28T00:41:32.390" v="2706" actId="478"/>
          <ac:spMkLst>
            <pc:docMk/>
            <pc:sldMk cId="1874014879" sldId="426"/>
            <ac:spMk id="6" creationId="{F056CD8E-2E79-FCFB-2ADD-9ADD820475AD}"/>
          </ac:spMkLst>
        </pc:spChg>
        <pc:spChg chg="add mod">
          <ac:chgData name="Yermagambetova, Aigul" userId="55759ff4-2a3d-4e49-b7d6-452a4fe21a19" providerId="ADAL" clId="{CEF6474C-DE8A-46F2-A5E7-3C4693E3FFEA}" dt="2024-02-28T00:43:26.508" v="2715" actId="1076"/>
          <ac:spMkLst>
            <pc:docMk/>
            <pc:sldMk cId="1874014879" sldId="426"/>
            <ac:spMk id="8" creationId="{E6B7EE48-9501-6CBE-C01E-AEA7521A79F4}"/>
          </ac:spMkLst>
        </pc:spChg>
        <pc:picChg chg="add del mod">
          <ac:chgData name="Yermagambetova, Aigul" userId="55759ff4-2a3d-4e49-b7d6-452a4fe21a19" providerId="ADAL" clId="{CEF6474C-DE8A-46F2-A5E7-3C4693E3FFEA}" dt="2024-02-28T15:07:54.404" v="3719" actId="21"/>
          <ac:picMkLst>
            <pc:docMk/>
            <pc:sldMk cId="1874014879" sldId="426"/>
            <ac:picMk id="9" creationId="{0BE8CDFF-01EC-D914-98A6-8172D72F6487}"/>
          </ac:picMkLst>
        </pc:picChg>
      </pc:sldChg>
      <pc:sldChg chg="addSp delSp modSp new mod">
        <pc:chgData name="Yermagambetova, Aigul" userId="55759ff4-2a3d-4e49-b7d6-452a4fe21a19" providerId="ADAL" clId="{CEF6474C-DE8A-46F2-A5E7-3C4693E3FFEA}" dt="2024-02-28T14:48:32.602" v="3634" actId="14100"/>
        <pc:sldMkLst>
          <pc:docMk/>
          <pc:sldMk cId="569491766" sldId="427"/>
        </pc:sldMkLst>
        <pc:spChg chg="del">
          <ac:chgData name="Yermagambetova, Aigul" userId="55759ff4-2a3d-4e49-b7d6-452a4fe21a19" providerId="ADAL" clId="{CEF6474C-DE8A-46F2-A5E7-3C4693E3FFEA}" dt="2024-02-28T13:21:00.285" v="2839" actId="478"/>
          <ac:spMkLst>
            <pc:docMk/>
            <pc:sldMk cId="569491766" sldId="427"/>
            <ac:spMk id="2" creationId="{577A716A-49B7-AFBD-3475-5F92EB132E55}"/>
          </ac:spMkLst>
        </pc:spChg>
        <pc:spChg chg="del">
          <ac:chgData name="Yermagambetova, Aigul" userId="55759ff4-2a3d-4e49-b7d6-452a4fe21a19" providerId="ADAL" clId="{CEF6474C-DE8A-46F2-A5E7-3C4693E3FFEA}" dt="2024-02-28T13:21:01.275" v="2840" actId="478"/>
          <ac:spMkLst>
            <pc:docMk/>
            <pc:sldMk cId="569491766" sldId="427"/>
            <ac:spMk id="3" creationId="{55AEDA3C-FCE7-3D75-6ED6-9F44134256EE}"/>
          </ac:spMkLst>
        </pc:spChg>
        <pc:spChg chg="del">
          <ac:chgData name="Yermagambetova, Aigul" userId="55759ff4-2a3d-4e49-b7d6-452a4fe21a19" providerId="ADAL" clId="{CEF6474C-DE8A-46F2-A5E7-3C4693E3FFEA}" dt="2024-02-28T13:21:02.472" v="2841" actId="478"/>
          <ac:spMkLst>
            <pc:docMk/>
            <pc:sldMk cId="569491766" sldId="427"/>
            <ac:spMk id="5" creationId="{A2C82EED-ED5F-8111-1D5A-AA7B99F2CB67}"/>
          </ac:spMkLst>
        </pc:spChg>
        <pc:spChg chg="del">
          <ac:chgData name="Yermagambetova, Aigul" userId="55759ff4-2a3d-4e49-b7d6-452a4fe21a19" providerId="ADAL" clId="{CEF6474C-DE8A-46F2-A5E7-3C4693E3FFEA}" dt="2024-02-28T13:20:56.380" v="2838" actId="478"/>
          <ac:spMkLst>
            <pc:docMk/>
            <pc:sldMk cId="569491766" sldId="427"/>
            <ac:spMk id="6" creationId="{AF18B8C4-D052-F541-D84E-6162AA6B6228}"/>
          </ac:spMkLst>
        </pc:spChg>
        <pc:spChg chg="add mod">
          <ac:chgData name="Yermagambetova, Aigul" userId="55759ff4-2a3d-4e49-b7d6-452a4fe21a19" providerId="ADAL" clId="{CEF6474C-DE8A-46F2-A5E7-3C4693E3FFEA}" dt="2024-02-28T14:17:31.439" v="2890"/>
          <ac:spMkLst>
            <pc:docMk/>
            <pc:sldMk cId="569491766" sldId="427"/>
            <ac:spMk id="7" creationId="{1EA6E9DE-575C-BF2B-00F7-CF304609DF27}"/>
          </ac:spMkLst>
        </pc:spChg>
        <pc:spChg chg="add mod">
          <ac:chgData name="Yermagambetova, Aigul" userId="55759ff4-2a3d-4e49-b7d6-452a4fe21a19" providerId="ADAL" clId="{CEF6474C-DE8A-46F2-A5E7-3C4693E3FFEA}" dt="2024-02-28T14:17:31.439" v="2890"/>
          <ac:spMkLst>
            <pc:docMk/>
            <pc:sldMk cId="569491766" sldId="427"/>
            <ac:spMk id="8" creationId="{B3DA955B-DA94-1B8D-99FB-FE8DA1027B03}"/>
          </ac:spMkLst>
        </pc:spChg>
        <pc:spChg chg="add mod">
          <ac:chgData name="Yermagambetova, Aigul" userId="55759ff4-2a3d-4e49-b7d6-452a4fe21a19" providerId="ADAL" clId="{CEF6474C-DE8A-46F2-A5E7-3C4693E3FFEA}" dt="2024-02-28T14:17:31.439" v="2890"/>
          <ac:spMkLst>
            <pc:docMk/>
            <pc:sldMk cId="569491766" sldId="427"/>
            <ac:spMk id="9" creationId="{8021972A-D58D-1270-D95A-396997CFF1F2}"/>
          </ac:spMkLst>
        </pc:spChg>
        <pc:spChg chg="add mod">
          <ac:chgData name="Yermagambetova, Aigul" userId="55759ff4-2a3d-4e49-b7d6-452a4fe21a19" providerId="ADAL" clId="{CEF6474C-DE8A-46F2-A5E7-3C4693E3FFEA}" dt="2024-02-28T14:43:58.530" v="3303" actId="1076"/>
          <ac:spMkLst>
            <pc:docMk/>
            <pc:sldMk cId="569491766" sldId="427"/>
            <ac:spMk id="11" creationId="{2C79BAF8-DD8B-7C11-FD9B-6917B46C0BA5}"/>
          </ac:spMkLst>
        </pc:spChg>
        <pc:spChg chg="add mod">
          <ac:chgData name="Yermagambetova, Aigul" userId="55759ff4-2a3d-4e49-b7d6-452a4fe21a19" providerId="ADAL" clId="{CEF6474C-DE8A-46F2-A5E7-3C4693E3FFEA}" dt="2024-02-28T14:48:32.602" v="3634" actId="14100"/>
          <ac:spMkLst>
            <pc:docMk/>
            <pc:sldMk cId="569491766" sldId="427"/>
            <ac:spMk id="13" creationId="{E401E6F7-C9FA-D892-79BB-6A8F7C304DB2}"/>
          </ac:spMkLst>
        </pc:spChg>
        <pc:graphicFrameChg chg="add mod modGraphic">
          <ac:chgData name="Yermagambetova, Aigul" userId="55759ff4-2a3d-4e49-b7d6-452a4fe21a19" providerId="ADAL" clId="{CEF6474C-DE8A-46F2-A5E7-3C4693E3FFEA}" dt="2024-02-28T14:38:35.570" v="3095" actId="14100"/>
          <ac:graphicFrameMkLst>
            <pc:docMk/>
            <pc:sldMk cId="569491766" sldId="427"/>
            <ac:graphicFrameMk id="10" creationId="{2AE87609-F428-23EB-FF20-77EFC9034ABF}"/>
          </ac:graphicFrameMkLst>
        </pc:graphicFrameChg>
      </pc:sldChg>
      <pc:sldChg chg="addSp modSp add mod">
        <pc:chgData name="Yermagambetova, Aigul" userId="55759ff4-2a3d-4e49-b7d6-452a4fe21a19" providerId="ADAL" clId="{CEF6474C-DE8A-46F2-A5E7-3C4693E3FFEA}" dt="2024-02-28T15:02:19.685" v="3656" actId="1076"/>
        <pc:sldMkLst>
          <pc:docMk/>
          <pc:sldMk cId="1641767988" sldId="428"/>
        </pc:sldMkLst>
        <pc:spChg chg="add mod">
          <ac:chgData name="Yermagambetova, Aigul" userId="55759ff4-2a3d-4e49-b7d6-452a4fe21a19" providerId="ADAL" clId="{CEF6474C-DE8A-46F2-A5E7-3C4693E3FFEA}" dt="2024-02-28T15:02:19.685" v="3656" actId="1076"/>
          <ac:spMkLst>
            <pc:docMk/>
            <pc:sldMk cId="1641767988" sldId="428"/>
            <ac:spMk id="3" creationId="{2032E91D-B9F8-6FCC-5F6E-ACB43AEE4CE1}"/>
          </ac:spMkLst>
        </pc:spChg>
        <pc:spChg chg="add mod">
          <ac:chgData name="Yermagambetova, Aigul" userId="55759ff4-2a3d-4e49-b7d6-452a4fe21a19" providerId="ADAL" clId="{CEF6474C-DE8A-46F2-A5E7-3C4693E3FFEA}" dt="2024-02-28T14:47:07.959" v="3591" actId="20577"/>
          <ac:spMkLst>
            <pc:docMk/>
            <pc:sldMk cId="1641767988" sldId="428"/>
            <ac:spMk id="6" creationId="{82564445-DE24-DCE0-5F5B-02222A8E1BC1}"/>
          </ac:spMkLst>
        </pc:spChg>
        <pc:spChg chg="mod">
          <ac:chgData name="Yermagambetova, Aigul" userId="55759ff4-2a3d-4e49-b7d6-452a4fe21a19" providerId="ADAL" clId="{CEF6474C-DE8A-46F2-A5E7-3C4693E3FFEA}" dt="2024-02-28T14:23:34.121" v="2969" actId="1076"/>
          <ac:spMkLst>
            <pc:docMk/>
            <pc:sldMk cId="1641767988" sldId="428"/>
            <ac:spMk id="7" creationId="{F24C3E8B-9923-9E4A-DDDB-6B7467991996}"/>
          </ac:spMkLst>
        </pc:spChg>
        <pc:spChg chg="mod">
          <ac:chgData name="Yermagambetova, Aigul" userId="55759ff4-2a3d-4e49-b7d6-452a4fe21a19" providerId="ADAL" clId="{CEF6474C-DE8A-46F2-A5E7-3C4693E3FFEA}" dt="2024-02-28T14:23:34.121" v="2969" actId="1076"/>
          <ac:spMkLst>
            <pc:docMk/>
            <pc:sldMk cId="1641767988" sldId="428"/>
            <ac:spMk id="8" creationId="{47E72845-750D-FA61-B818-7D8B04A0C50D}"/>
          </ac:spMkLst>
        </pc:spChg>
        <pc:spChg chg="mod">
          <ac:chgData name="Yermagambetova, Aigul" userId="55759ff4-2a3d-4e49-b7d6-452a4fe21a19" providerId="ADAL" clId="{CEF6474C-DE8A-46F2-A5E7-3C4693E3FFEA}" dt="2024-02-28T14:23:34.121" v="2969" actId="1076"/>
          <ac:spMkLst>
            <pc:docMk/>
            <pc:sldMk cId="1641767988" sldId="428"/>
            <ac:spMk id="9" creationId="{DB3105D0-2D1A-DFDD-000C-42BC16A2F43D}"/>
          </ac:spMkLst>
        </pc:spChg>
        <pc:spChg chg="add mod">
          <ac:chgData name="Yermagambetova, Aigul" userId="55759ff4-2a3d-4e49-b7d6-452a4fe21a19" providerId="ADAL" clId="{CEF6474C-DE8A-46F2-A5E7-3C4693E3FFEA}" dt="2024-02-28T14:48:01.155" v="3626" actId="14100"/>
          <ac:spMkLst>
            <pc:docMk/>
            <pc:sldMk cId="1641767988" sldId="428"/>
            <ac:spMk id="12" creationId="{1CD87749-CB43-60CF-3982-FA75127E794D}"/>
          </ac:spMkLst>
        </pc:spChg>
        <pc:graphicFrameChg chg="add mod modGraphic">
          <ac:chgData name="Yermagambetova, Aigul" userId="55759ff4-2a3d-4e49-b7d6-452a4fe21a19" providerId="ADAL" clId="{CEF6474C-DE8A-46F2-A5E7-3C4693E3FFEA}" dt="2024-02-28T14:29:18.118" v="3045" actId="1076"/>
          <ac:graphicFrameMkLst>
            <pc:docMk/>
            <pc:sldMk cId="1641767988" sldId="428"/>
            <ac:graphicFrameMk id="2" creationId="{574C4685-B384-A651-966C-A75B838F31E4}"/>
          </ac:graphicFrameMkLst>
        </pc:graphicFrameChg>
        <pc:graphicFrameChg chg="mod modGraphic">
          <ac:chgData name="Yermagambetova, Aigul" userId="55759ff4-2a3d-4e49-b7d6-452a4fe21a19" providerId="ADAL" clId="{CEF6474C-DE8A-46F2-A5E7-3C4693E3FFEA}" dt="2024-02-28T14:34:33.597" v="3064" actId="20577"/>
          <ac:graphicFrameMkLst>
            <pc:docMk/>
            <pc:sldMk cId="1641767988" sldId="428"/>
            <ac:graphicFrameMk id="10" creationId="{CC650BDF-D6EC-B5B1-DAE9-D2AA98E2297D}"/>
          </ac:graphicFrameMkLst>
        </pc:graphicFrameChg>
      </pc:sldChg>
      <pc:sldChg chg="addSp delSp modSp new mod setBg">
        <pc:chgData name="Yermagambetova, Aigul" userId="55759ff4-2a3d-4e49-b7d6-452a4fe21a19" providerId="ADAL" clId="{CEF6474C-DE8A-46F2-A5E7-3C4693E3FFEA}" dt="2024-02-28T15:08:17.928" v="3727"/>
        <pc:sldMkLst>
          <pc:docMk/>
          <pc:sldMk cId="759031335" sldId="429"/>
        </pc:sldMkLst>
        <pc:spChg chg="del">
          <ac:chgData name="Yermagambetova, Aigul" userId="55759ff4-2a3d-4e49-b7d6-452a4fe21a19" providerId="ADAL" clId="{CEF6474C-DE8A-46F2-A5E7-3C4693E3FFEA}" dt="2024-02-28T15:01:00.664" v="3646" actId="478"/>
          <ac:spMkLst>
            <pc:docMk/>
            <pc:sldMk cId="759031335" sldId="429"/>
            <ac:spMk id="2" creationId="{FFEA9D4D-7CD6-0570-DAAA-B632669EC311}"/>
          </ac:spMkLst>
        </pc:spChg>
        <pc:spChg chg="del">
          <ac:chgData name="Yermagambetova, Aigul" userId="55759ff4-2a3d-4e49-b7d6-452a4fe21a19" providerId="ADAL" clId="{CEF6474C-DE8A-46F2-A5E7-3C4693E3FFEA}" dt="2024-02-28T15:00:58.175" v="3645" actId="478"/>
          <ac:spMkLst>
            <pc:docMk/>
            <pc:sldMk cId="759031335" sldId="429"/>
            <ac:spMk id="3" creationId="{0A28B596-FD10-D90C-FEBE-0D69B87B83E6}"/>
          </ac:spMkLst>
        </pc:spChg>
        <pc:spChg chg="del">
          <ac:chgData name="Yermagambetova, Aigul" userId="55759ff4-2a3d-4e49-b7d6-452a4fe21a19" providerId="ADAL" clId="{CEF6474C-DE8A-46F2-A5E7-3C4693E3FFEA}" dt="2024-02-28T15:00:57.007" v="3644" actId="478"/>
          <ac:spMkLst>
            <pc:docMk/>
            <pc:sldMk cId="759031335" sldId="429"/>
            <ac:spMk id="5" creationId="{AD701722-671E-1FD4-EC1F-07A8E656385E}"/>
          </ac:spMkLst>
        </pc:spChg>
        <pc:spChg chg="del">
          <ac:chgData name="Yermagambetova, Aigul" userId="55759ff4-2a3d-4e49-b7d6-452a4fe21a19" providerId="ADAL" clId="{CEF6474C-DE8A-46F2-A5E7-3C4693E3FFEA}" dt="2024-02-28T15:00:55.954" v="3643" actId="478"/>
          <ac:spMkLst>
            <pc:docMk/>
            <pc:sldMk cId="759031335" sldId="429"/>
            <ac:spMk id="6" creationId="{005EA66E-8DC1-BA29-F2FE-F7C3AFE4EB49}"/>
          </ac:spMkLst>
        </pc:spChg>
        <pc:spChg chg="add">
          <ac:chgData name="Yermagambetova, Aigul" userId="55759ff4-2a3d-4e49-b7d6-452a4fe21a19" providerId="ADAL" clId="{CEF6474C-DE8A-46F2-A5E7-3C4693E3FFEA}" dt="2024-02-28T15:01:07.282" v="3648" actId="22"/>
          <ac:spMkLst>
            <pc:docMk/>
            <pc:sldMk cId="759031335" sldId="429"/>
            <ac:spMk id="8" creationId="{80F60E5C-46DB-2C97-4AB0-3BDE9729EE17}"/>
          </ac:spMkLst>
        </pc:spChg>
        <pc:spChg chg="add">
          <ac:chgData name="Yermagambetova, Aigul" userId="55759ff4-2a3d-4e49-b7d6-452a4fe21a19" providerId="ADAL" clId="{CEF6474C-DE8A-46F2-A5E7-3C4693E3FFEA}" dt="2024-02-28T15:01:35.745" v="3651" actId="22"/>
          <ac:spMkLst>
            <pc:docMk/>
            <pc:sldMk cId="759031335" sldId="429"/>
            <ac:spMk id="10" creationId="{C29CF23A-8C65-E62E-1148-EAC549DF18E2}"/>
          </ac:spMkLst>
        </pc:spChg>
        <pc:spChg chg="add mod">
          <ac:chgData name="Yermagambetova, Aigul" userId="55759ff4-2a3d-4e49-b7d6-452a4fe21a19" providerId="ADAL" clId="{CEF6474C-DE8A-46F2-A5E7-3C4693E3FFEA}" dt="2024-02-28T15:04:05.301" v="3675" actId="1076"/>
          <ac:spMkLst>
            <pc:docMk/>
            <pc:sldMk cId="759031335" sldId="429"/>
            <ac:spMk id="13" creationId="{0E5E9EAC-E005-822B-5AD9-9AA49A25C293}"/>
          </ac:spMkLst>
        </pc:spChg>
        <pc:spChg chg="add mod">
          <ac:chgData name="Yermagambetova, Aigul" userId="55759ff4-2a3d-4e49-b7d6-452a4fe21a19" providerId="ADAL" clId="{CEF6474C-DE8A-46F2-A5E7-3C4693E3FFEA}" dt="2024-02-28T15:04:08.632" v="3676" actId="1076"/>
          <ac:spMkLst>
            <pc:docMk/>
            <pc:sldMk cId="759031335" sldId="429"/>
            <ac:spMk id="14" creationId="{E2B9F7A8-6556-5156-4445-464F59FD738E}"/>
          </ac:spMkLst>
        </pc:spChg>
        <pc:spChg chg="add del mod">
          <ac:chgData name="Yermagambetova, Aigul" userId="55759ff4-2a3d-4e49-b7d6-452a4fe21a19" providerId="ADAL" clId="{CEF6474C-DE8A-46F2-A5E7-3C4693E3FFEA}" dt="2024-02-28T15:02:32.932" v="3659" actId="478"/>
          <ac:spMkLst>
            <pc:docMk/>
            <pc:sldMk cId="759031335" sldId="429"/>
            <ac:spMk id="15" creationId="{6E058306-EF26-A533-8965-D83B818DD61D}"/>
          </ac:spMkLst>
        </pc:spChg>
        <pc:spChg chg="add del mod ord">
          <ac:chgData name="Yermagambetova, Aigul" userId="55759ff4-2a3d-4e49-b7d6-452a4fe21a19" providerId="ADAL" clId="{CEF6474C-DE8A-46F2-A5E7-3C4693E3FFEA}" dt="2024-02-28T15:04:02.302" v="3674" actId="478"/>
          <ac:spMkLst>
            <pc:docMk/>
            <pc:sldMk cId="759031335" sldId="429"/>
            <ac:spMk id="16" creationId="{117719F2-E517-9CD3-5CDB-065E814BAD6D}"/>
          </ac:spMkLst>
        </pc:spChg>
        <pc:picChg chg="add del mod">
          <ac:chgData name="Yermagambetova, Aigul" userId="55759ff4-2a3d-4e49-b7d6-452a4fe21a19" providerId="ADAL" clId="{CEF6474C-DE8A-46F2-A5E7-3C4693E3FFEA}" dt="2024-02-28T15:01:56.890" v="3655" actId="22"/>
          <ac:picMkLst>
            <pc:docMk/>
            <pc:sldMk cId="759031335" sldId="429"/>
            <ac:picMk id="12" creationId="{081D7264-C777-FF60-E0AB-EF5F8D14B76A}"/>
          </ac:picMkLst>
        </pc:picChg>
        <pc:picChg chg="add mod">
          <ac:chgData name="Yermagambetova, Aigul" userId="55759ff4-2a3d-4e49-b7d6-452a4fe21a19" providerId="ADAL" clId="{CEF6474C-DE8A-46F2-A5E7-3C4693E3FFEA}" dt="2024-02-28T15:08:17.928" v="3727"/>
          <ac:picMkLst>
            <pc:docMk/>
            <pc:sldMk cId="759031335" sldId="429"/>
            <ac:picMk id="17" creationId="{C17236D4-BB59-F734-76EF-212F11930D93}"/>
          </ac:picMkLst>
        </pc:picChg>
      </pc:sldChg>
      <pc:sldChg chg="addSp delSp modSp new mod setBg">
        <pc:chgData name="Yermagambetova, Aigul" userId="55759ff4-2a3d-4e49-b7d6-452a4fe21a19" providerId="ADAL" clId="{CEF6474C-DE8A-46F2-A5E7-3C4693E3FFEA}" dt="2024-02-29T01:33:44.132" v="6538" actId="1076"/>
        <pc:sldMkLst>
          <pc:docMk/>
          <pc:sldMk cId="736729335" sldId="430"/>
        </pc:sldMkLst>
        <pc:spChg chg="del">
          <ac:chgData name="Yermagambetova, Aigul" userId="55759ff4-2a3d-4e49-b7d6-452a4fe21a19" providerId="ADAL" clId="{CEF6474C-DE8A-46F2-A5E7-3C4693E3FFEA}" dt="2024-02-28T15:05:05.237" v="3683" actId="478"/>
          <ac:spMkLst>
            <pc:docMk/>
            <pc:sldMk cId="736729335" sldId="430"/>
            <ac:spMk id="2" creationId="{86EF3E76-E341-60C6-9D8F-B22CF572BB61}"/>
          </ac:spMkLst>
        </pc:spChg>
        <pc:spChg chg="del">
          <ac:chgData name="Yermagambetova, Aigul" userId="55759ff4-2a3d-4e49-b7d6-452a4fe21a19" providerId="ADAL" clId="{CEF6474C-DE8A-46F2-A5E7-3C4693E3FFEA}" dt="2024-02-28T15:05:01.931" v="3682" actId="478"/>
          <ac:spMkLst>
            <pc:docMk/>
            <pc:sldMk cId="736729335" sldId="430"/>
            <ac:spMk id="3" creationId="{AD07D338-6098-BD13-946D-B5EC0F9E6658}"/>
          </ac:spMkLst>
        </pc:spChg>
        <pc:spChg chg="del">
          <ac:chgData name="Yermagambetova, Aigul" userId="55759ff4-2a3d-4e49-b7d6-452a4fe21a19" providerId="ADAL" clId="{CEF6474C-DE8A-46F2-A5E7-3C4693E3FFEA}" dt="2024-02-28T15:05:00.846" v="3681" actId="478"/>
          <ac:spMkLst>
            <pc:docMk/>
            <pc:sldMk cId="736729335" sldId="430"/>
            <ac:spMk id="5" creationId="{480AB051-41EB-FB19-F9F9-6A70A448AD80}"/>
          </ac:spMkLst>
        </pc:spChg>
        <pc:spChg chg="del">
          <ac:chgData name="Yermagambetova, Aigul" userId="55759ff4-2a3d-4e49-b7d6-452a4fe21a19" providerId="ADAL" clId="{CEF6474C-DE8A-46F2-A5E7-3C4693E3FFEA}" dt="2024-02-28T15:04:59.792" v="3680" actId="478"/>
          <ac:spMkLst>
            <pc:docMk/>
            <pc:sldMk cId="736729335" sldId="430"/>
            <ac:spMk id="6" creationId="{B25CDA2F-1122-D566-B4D0-93B242E85361}"/>
          </ac:spMkLst>
        </pc:spChg>
        <pc:spChg chg="add">
          <ac:chgData name="Yermagambetova, Aigul" userId="55759ff4-2a3d-4e49-b7d6-452a4fe21a19" providerId="ADAL" clId="{CEF6474C-DE8A-46F2-A5E7-3C4693E3FFEA}" dt="2024-02-28T15:05:12.227" v="3685" actId="22"/>
          <ac:spMkLst>
            <pc:docMk/>
            <pc:sldMk cId="736729335" sldId="430"/>
            <ac:spMk id="8" creationId="{F1647151-B3AE-6FC6-02DC-86B54279CA2D}"/>
          </ac:spMkLst>
        </pc:spChg>
        <pc:spChg chg="add mod">
          <ac:chgData name="Yermagambetova, Aigul" userId="55759ff4-2a3d-4e49-b7d6-452a4fe21a19" providerId="ADAL" clId="{CEF6474C-DE8A-46F2-A5E7-3C4693E3FFEA}" dt="2024-02-29T01:33:34.087" v="6537" actId="1076"/>
          <ac:spMkLst>
            <pc:docMk/>
            <pc:sldMk cId="736729335" sldId="430"/>
            <ac:spMk id="9" creationId="{0D0E5553-8950-49EA-7B9C-DB8768FBDA46}"/>
          </ac:spMkLst>
        </pc:spChg>
        <pc:picChg chg="add mod">
          <ac:chgData name="Yermagambetova, Aigul" userId="55759ff4-2a3d-4e49-b7d6-452a4fe21a19" providerId="ADAL" clId="{CEF6474C-DE8A-46F2-A5E7-3C4693E3FFEA}" dt="2024-02-29T01:33:44.132" v="6538" actId="1076"/>
          <ac:picMkLst>
            <pc:docMk/>
            <pc:sldMk cId="736729335" sldId="430"/>
            <ac:picMk id="10" creationId="{0BE8CDFF-01EC-D914-98A6-8172D72F6487}"/>
          </ac:picMkLst>
        </pc:picChg>
      </pc:sldChg>
      <pc:sldChg chg="addSp delSp modSp new del mod ord setBg">
        <pc:chgData name="Yermagambetova, Aigul" userId="55759ff4-2a3d-4e49-b7d6-452a4fe21a19" providerId="ADAL" clId="{CEF6474C-DE8A-46F2-A5E7-3C4693E3FFEA}" dt="2024-03-06T02:17:45.632" v="12465" actId="47"/>
        <pc:sldMkLst>
          <pc:docMk/>
          <pc:sldMk cId="3415808232" sldId="431"/>
        </pc:sldMkLst>
        <pc:spChg chg="mod">
          <ac:chgData name="Yermagambetova, Aigul" userId="55759ff4-2a3d-4e49-b7d6-452a4fe21a19" providerId="ADAL" clId="{CEF6474C-DE8A-46F2-A5E7-3C4693E3FFEA}" dt="2024-02-28T15:51:59.824" v="4141" actId="26606"/>
          <ac:spMkLst>
            <pc:docMk/>
            <pc:sldMk cId="3415808232" sldId="431"/>
            <ac:spMk id="2" creationId="{9916663A-E6F3-5458-E88C-ED8408393419}"/>
          </ac:spMkLst>
        </pc:spChg>
        <pc:spChg chg="add del mod">
          <ac:chgData name="Yermagambetova, Aigul" userId="55759ff4-2a3d-4e49-b7d6-452a4fe21a19" providerId="ADAL" clId="{CEF6474C-DE8A-46F2-A5E7-3C4693E3FFEA}" dt="2024-02-28T15:51:59.824" v="4141" actId="26606"/>
          <ac:spMkLst>
            <pc:docMk/>
            <pc:sldMk cId="3415808232" sldId="431"/>
            <ac:spMk id="3" creationId="{6F495DC9-B56F-CF0B-5634-DB1AC8F3A42B}"/>
          </ac:spMkLst>
        </pc:spChg>
        <pc:spChg chg="mod">
          <ac:chgData name="Yermagambetova, Aigul" userId="55759ff4-2a3d-4e49-b7d6-452a4fe21a19" providerId="ADAL" clId="{CEF6474C-DE8A-46F2-A5E7-3C4693E3FFEA}" dt="2024-02-28T15:51:59.824" v="4141" actId="26606"/>
          <ac:spMkLst>
            <pc:docMk/>
            <pc:sldMk cId="3415808232" sldId="431"/>
            <ac:spMk id="4" creationId="{74EC175C-1B34-6D22-8164-B43D2FAAF144}"/>
          </ac:spMkLst>
        </pc:spChg>
        <pc:spChg chg="del">
          <ac:chgData name="Yermagambetova, Aigul" userId="55759ff4-2a3d-4e49-b7d6-452a4fe21a19" providerId="ADAL" clId="{CEF6474C-DE8A-46F2-A5E7-3C4693E3FFEA}" dt="2024-02-28T15:24:09.864" v="3761" actId="26606"/>
          <ac:spMkLst>
            <pc:docMk/>
            <pc:sldMk cId="3415808232" sldId="431"/>
            <ac:spMk id="5" creationId="{A7AE5190-6EF3-9FCF-C977-49E51545B104}"/>
          </ac:spMkLst>
        </pc:spChg>
        <pc:spChg chg="del">
          <ac:chgData name="Yermagambetova, Aigul" userId="55759ff4-2a3d-4e49-b7d6-452a4fe21a19" providerId="ADAL" clId="{CEF6474C-DE8A-46F2-A5E7-3C4693E3FFEA}" dt="2024-02-28T15:24:18.783" v="3762" actId="26606"/>
          <ac:spMkLst>
            <pc:docMk/>
            <pc:sldMk cId="3415808232" sldId="431"/>
            <ac:spMk id="6" creationId="{F885A797-B4E7-8E0E-C371-24966AE1DEAD}"/>
          </ac:spMkLst>
        </pc:spChg>
        <pc:spChg chg="add del">
          <ac:chgData name="Yermagambetova, Aigul" userId="55759ff4-2a3d-4e49-b7d6-452a4fe21a19" providerId="ADAL" clId="{CEF6474C-DE8A-46F2-A5E7-3C4693E3FFEA}" dt="2024-02-28T15:24:18.783" v="3762" actId="26606"/>
          <ac:spMkLst>
            <pc:docMk/>
            <pc:sldMk cId="3415808232" sldId="431"/>
            <ac:spMk id="11" creationId="{2D6FBB9D-1CAA-4D05-AB33-BABDFE17B843}"/>
          </ac:spMkLst>
        </pc:spChg>
        <pc:spChg chg="add del">
          <ac:chgData name="Yermagambetova, Aigul" userId="55759ff4-2a3d-4e49-b7d6-452a4fe21a19" providerId="ADAL" clId="{CEF6474C-DE8A-46F2-A5E7-3C4693E3FFEA}" dt="2024-02-28T15:24:18.783" v="3762" actId="26606"/>
          <ac:spMkLst>
            <pc:docMk/>
            <pc:sldMk cId="3415808232" sldId="431"/>
            <ac:spMk id="13" creationId="{04727B71-B4B6-4823-80A1-68C40B475118}"/>
          </ac:spMkLst>
        </pc:spChg>
        <pc:spChg chg="add del">
          <ac:chgData name="Yermagambetova, Aigul" userId="55759ff4-2a3d-4e49-b7d6-452a4fe21a19" providerId="ADAL" clId="{CEF6474C-DE8A-46F2-A5E7-3C4693E3FFEA}" dt="2024-02-28T15:24:18.783" v="3762" actId="26606"/>
          <ac:spMkLst>
            <pc:docMk/>
            <pc:sldMk cId="3415808232" sldId="431"/>
            <ac:spMk id="15" creationId="{79A6DB05-9FB5-4B07-8675-74C23D4FD89D}"/>
          </ac:spMkLst>
        </pc:spChg>
        <pc:spChg chg="add del">
          <ac:chgData name="Yermagambetova, Aigul" userId="55759ff4-2a3d-4e49-b7d6-452a4fe21a19" providerId="ADAL" clId="{CEF6474C-DE8A-46F2-A5E7-3C4693E3FFEA}" dt="2024-02-28T15:24:18.783" v="3762" actId="26606"/>
          <ac:spMkLst>
            <pc:docMk/>
            <pc:sldMk cId="3415808232" sldId="431"/>
            <ac:spMk id="17" creationId="{E777E57D-6A88-4B5B-A068-2BA7FF4E8CCA}"/>
          </ac:spMkLst>
        </pc:spChg>
        <pc:spChg chg="add del">
          <ac:chgData name="Yermagambetova, Aigul" userId="55759ff4-2a3d-4e49-b7d6-452a4fe21a19" providerId="ADAL" clId="{CEF6474C-DE8A-46F2-A5E7-3C4693E3FFEA}" dt="2024-02-28T15:24:18.783" v="3762" actId="26606"/>
          <ac:spMkLst>
            <pc:docMk/>
            <pc:sldMk cId="3415808232" sldId="431"/>
            <ac:spMk id="19" creationId="{F7117410-A2A4-4085-9ADC-46744551DBDE}"/>
          </ac:spMkLst>
        </pc:spChg>
        <pc:spChg chg="add del">
          <ac:chgData name="Yermagambetova, Aigul" userId="55759ff4-2a3d-4e49-b7d6-452a4fe21a19" providerId="ADAL" clId="{CEF6474C-DE8A-46F2-A5E7-3C4693E3FFEA}" dt="2024-02-28T15:24:18.783" v="3762" actId="26606"/>
          <ac:spMkLst>
            <pc:docMk/>
            <pc:sldMk cId="3415808232" sldId="431"/>
            <ac:spMk id="21" creationId="{99F74EB5-E547-4FB4-95F5-BCC788F3C4A0}"/>
          </ac:spMkLst>
        </pc:spChg>
        <pc:spChg chg="add del">
          <ac:chgData name="Yermagambetova, Aigul" userId="55759ff4-2a3d-4e49-b7d6-452a4fe21a19" providerId="ADAL" clId="{CEF6474C-DE8A-46F2-A5E7-3C4693E3FFEA}" dt="2024-02-28T15:51:59.824" v="4141" actId="26606"/>
          <ac:spMkLst>
            <pc:docMk/>
            <pc:sldMk cId="3415808232" sldId="431"/>
            <ac:spMk id="26" creationId="{2D6FBB9D-1CAA-4D05-AB33-BABDFE17B843}"/>
          </ac:spMkLst>
        </pc:spChg>
        <pc:spChg chg="add del">
          <ac:chgData name="Yermagambetova, Aigul" userId="55759ff4-2a3d-4e49-b7d6-452a4fe21a19" providerId="ADAL" clId="{CEF6474C-DE8A-46F2-A5E7-3C4693E3FFEA}" dt="2024-02-28T15:51:59.824" v="4141" actId="26606"/>
          <ac:spMkLst>
            <pc:docMk/>
            <pc:sldMk cId="3415808232" sldId="431"/>
            <ac:spMk id="28" creationId="{04727B71-B4B6-4823-80A1-68C40B475118}"/>
          </ac:spMkLst>
        </pc:spChg>
        <pc:spChg chg="add del">
          <ac:chgData name="Yermagambetova, Aigul" userId="55759ff4-2a3d-4e49-b7d6-452a4fe21a19" providerId="ADAL" clId="{CEF6474C-DE8A-46F2-A5E7-3C4693E3FFEA}" dt="2024-02-28T15:51:59.824" v="4141" actId="26606"/>
          <ac:spMkLst>
            <pc:docMk/>
            <pc:sldMk cId="3415808232" sldId="431"/>
            <ac:spMk id="30" creationId="{79A6DB05-9FB5-4B07-8675-74C23D4FD89D}"/>
          </ac:spMkLst>
        </pc:spChg>
        <pc:spChg chg="add del">
          <ac:chgData name="Yermagambetova, Aigul" userId="55759ff4-2a3d-4e49-b7d6-452a4fe21a19" providerId="ADAL" clId="{CEF6474C-DE8A-46F2-A5E7-3C4693E3FFEA}" dt="2024-02-28T15:51:59.824" v="4141" actId="26606"/>
          <ac:spMkLst>
            <pc:docMk/>
            <pc:sldMk cId="3415808232" sldId="431"/>
            <ac:spMk id="32" creationId="{1C799903-48D5-4A31-A1A2-541072D9771E}"/>
          </ac:spMkLst>
        </pc:spChg>
        <pc:spChg chg="add del">
          <ac:chgData name="Yermagambetova, Aigul" userId="55759ff4-2a3d-4e49-b7d6-452a4fe21a19" providerId="ADAL" clId="{CEF6474C-DE8A-46F2-A5E7-3C4693E3FFEA}" dt="2024-02-28T15:51:59.824" v="4141" actId="26606"/>
          <ac:spMkLst>
            <pc:docMk/>
            <pc:sldMk cId="3415808232" sldId="431"/>
            <ac:spMk id="34" creationId="{8EFFF109-FC58-4FD3-BE05-9775A1310F55}"/>
          </ac:spMkLst>
        </pc:spChg>
        <pc:spChg chg="add del">
          <ac:chgData name="Yermagambetova, Aigul" userId="55759ff4-2a3d-4e49-b7d6-452a4fe21a19" providerId="ADAL" clId="{CEF6474C-DE8A-46F2-A5E7-3C4693E3FFEA}" dt="2024-02-28T15:51:59.824" v="4141" actId="26606"/>
          <ac:spMkLst>
            <pc:docMk/>
            <pc:sldMk cId="3415808232" sldId="431"/>
            <ac:spMk id="36" creationId="{E1B96AD6-92A9-4273-A62B-96A1C3E0BA95}"/>
          </ac:spMkLst>
        </pc:spChg>
        <pc:spChg chg="add del">
          <ac:chgData name="Yermagambetova, Aigul" userId="55759ff4-2a3d-4e49-b7d6-452a4fe21a19" providerId="ADAL" clId="{CEF6474C-DE8A-46F2-A5E7-3C4693E3FFEA}" dt="2024-02-28T15:51:59.824" v="4141" actId="26606"/>
          <ac:spMkLst>
            <pc:docMk/>
            <pc:sldMk cId="3415808232" sldId="431"/>
            <ac:spMk id="38" creationId="{463EEC44-1BA3-44ED-81FC-A644B04B2A44}"/>
          </ac:spMkLst>
        </pc:spChg>
        <pc:spChg chg="add del">
          <ac:chgData name="Yermagambetova, Aigul" userId="55759ff4-2a3d-4e49-b7d6-452a4fe21a19" providerId="ADAL" clId="{CEF6474C-DE8A-46F2-A5E7-3C4693E3FFEA}" dt="2024-02-28T15:51:46.154" v="4138" actId="26606"/>
          <ac:spMkLst>
            <pc:docMk/>
            <pc:sldMk cId="3415808232" sldId="431"/>
            <ac:spMk id="43" creationId="{2D6FBB9D-1CAA-4D05-AB33-BABDFE17B843}"/>
          </ac:spMkLst>
        </pc:spChg>
        <pc:spChg chg="add del">
          <ac:chgData name="Yermagambetova, Aigul" userId="55759ff4-2a3d-4e49-b7d6-452a4fe21a19" providerId="ADAL" clId="{CEF6474C-DE8A-46F2-A5E7-3C4693E3FFEA}" dt="2024-02-28T15:51:59.813" v="4140" actId="26606"/>
          <ac:spMkLst>
            <pc:docMk/>
            <pc:sldMk cId="3415808232" sldId="431"/>
            <ac:spMk id="44" creationId="{8D06CE56-3881-4ADA-8CEF-D18B02C242A3}"/>
          </ac:spMkLst>
        </pc:spChg>
        <pc:spChg chg="add del">
          <ac:chgData name="Yermagambetova, Aigul" userId="55759ff4-2a3d-4e49-b7d6-452a4fe21a19" providerId="ADAL" clId="{CEF6474C-DE8A-46F2-A5E7-3C4693E3FFEA}" dt="2024-02-28T15:51:46.154" v="4138" actId="26606"/>
          <ac:spMkLst>
            <pc:docMk/>
            <pc:sldMk cId="3415808232" sldId="431"/>
            <ac:spMk id="45" creationId="{04727B71-B4B6-4823-80A1-68C40B475118}"/>
          </ac:spMkLst>
        </pc:spChg>
        <pc:spChg chg="add del">
          <ac:chgData name="Yermagambetova, Aigul" userId="55759ff4-2a3d-4e49-b7d6-452a4fe21a19" providerId="ADAL" clId="{CEF6474C-DE8A-46F2-A5E7-3C4693E3FFEA}" dt="2024-02-28T15:51:59.813" v="4140" actId="26606"/>
          <ac:spMkLst>
            <pc:docMk/>
            <pc:sldMk cId="3415808232" sldId="431"/>
            <ac:spMk id="46" creationId="{79F3C543-62EC-4433-9C93-A2CD8764E9B4}"/>
          </ac:spMkLst>
        </pc:spChg>
        <pc:spChg chg="add del">
          <ac:chgData name="Yermagambetova, Aigul" userId="55759ff4-2a3d-4e49-b7d6-452a4fe21a19" providerId="ADAL" clId="{CEF6474C-DE8A-46F2-A5E7-3C4693E3FFEA}" dt="2024-02-28T15:51:46.154" v="4138" actId="26606"/>
          <ac:spMkLst>
            <pc:docMk/>
            <pc:sldMk cId="3415808232" sldId="431"/>
            <ac:spMk id="47" creationId="{79A6DB05-9FB5-4B07-8675-74C23D4FD89D}"/>
          </ac:spMkLst>
        </pc:spChg>
        <pc:spChg chg="add del">
          <ac:chgData name="Yermagambetova, Aigul" userId="55759ff4-2a3d-4e49-b7d6-452a4fe21a19" providerId="ADAL" clId="{CEF6474C-DE8A-46F2-A5E7-3C4693E3FFEA}" dt="2024-02-28T15:51:59.813" v="4140" actId="26606"/>
          <ac:spMkLst>
            <pc:docMk/>
            <pc:sldMk cId="3415808232" sldId="431"/>
            <ac:spMk id="48" creationId="{5A59F003-E00A-43F9-91DC-CC54E3B87466}"/>
          </ac:spMkLst>
        </pc:spChg>
        <pc:spChg chg="add del">
          <ac:chgData name="Yermagambetova, Aigul" userId="55759ff4-2a3d-4e49-b7d6-452a4fe21a19" providerId="ADAL" clId="{CEF6474C-DE8A-46F2-A5E7-3C4693E3FFEA}" dt="2024-02-28T15:51:46.154" v="4138" actId="26606"/>
          <ac:spMkLst>
            <pc:docMk/>
            <pc:sldMk cId="3415808232" sldId="431"/>
            <ac:spMk id="49" creationId="{CBB2B1F0-0DD6-4744-9A46-7A344FB48E40}"/>
          </ac:spMkLst>
        </pc:spChg>
        <pc:spChg chg="add del">
          <ac:chgData name="Yermagambetova, Aigul" userId="55759ff4-2a3d-4e49-b7d6-452a4fe21a19" providerId="ADAL" clId="{CEF6474C-DE8A-46F2-A5E7-3C4693E3FFEA}" dt="2024-02-28T15:51:59.813" v="4140" actId="26606"/>
          <ac:spMkLst>
            <pc:docMk/>
            <pc:sldMk cId="3415808232" sldId="431"/>
            <ac:spMk id="50" creationId="{D74A4382-E3AD-430A-9A1F-DFA3E0E77A7D}"/>
          </ac:spMkLst>
        </pc:spChg>
        <pc:spChg chg="add del">
          <ac:chgData name="Yermagambetova, Aigul" userId="55759ff4-2a3d-4e49-b7d6-452a4fe21a19" providerId="ADAL" clId="{CEF6474C-DE8A-46F2-A5E7-3C4693E3FFEA}" dt="2024-02-28T15:51:46.154" v="4138" actId="26606"/>
          <ac:spMkLst>
            <pc:docMk/>
            <pc:sldMk cId="3415808232" sldId="431"/>
            <ac:spMk id="51" creationId="{7A0B5DEA-ADF6-4BA5-9307-147F0A4685A0}"/>
          </ac:spMkLst>
        </pc:spChg>
        <pc:spChg chg="add del">
          <ac:chgData name="Yermagambetova, Aigul" userId="55759ff4-2a3d-4e49-b7d6-452a4fe21a19" providerId="ADAL" clId="{CEF6474C-DE8A-46F2-A5E7-3C4693E3FFEA}" dt="2024-02-28T15:51:59.813" v="4140" actId="26606"/>
          <ac:spMkLst>
            <pc:docMk/>
            <pc:sldMk cId="3415808232" sldId="431"/>
            <ac:spMk id="52" creationId="{79F40191-0F44-4FD1-82CC-ACB507C14BE6}"/>
          </ac:spMkLst>
        </pc:spChg>
        <pc:spChg chg="add del">
          <ac:chgData name="Yermagambetova, Aigul" userId="55759ff4-2a3d-4e49-b7d6-452a4fe21a19" providerId="ADAL" clId="{CEF6474C-DE8A-46F2-A5E7-3C4693E3FFEA}" dt="2024-02-28T15:51:46.154" v="4138" actId="26606"/>
          <ac:spMkLst>
            <pc:docMk/>
            <pc:sldMk cId="3415808232" sldId="431"/>
            <ac:spMk id="53" creationId="{9DECDBF4-02B6-4BB4-B65B-B8107AD6A9E8}"/>
          </ac:spMkLst>
        </pc:spChg>
        <pc:spChg chg="add">
          <ac:chgData name="Yermagambetova, Aigul" userId="55759ff4-2a3d-4e49-b7d6-452a4fe21a19" providerId="ADAL" clId="{CEF6474C-DE8A-46F2-A5E7-3C4693E3FFEA}" dt="2024-02-28T15:51:59.824" v="4141" actId="26606"/>
          <ac:spMkLst>
            <pc:docMk/>
            <pc:sldMk cId="3415808232" sldId="431"/>
            <ac:spMk id="54" creationId="{2D6FBB9D-1CAA-4D05-AB33-BABDFE17B843}"/>
          </ac:spMkLst>
        </pc:spChg>
        <pc:spChg chg="add">
          <ac:chgData name="Yermagambetova, Aigul" userId="55759ff4-2a3d-4e49-b7d6-452a4fe21a19" providerId="ADAL" clId="{CEF6474C-DE8A-46F2-A5E7-3C4693E3FFEA}" dt="2024-02-28T15:51:59.824" v="4141" actId="26606"/>
          <ac:spMkLst>
            <pc:docMk/>
            <pc:sldMk cId="3415808232" sldId="431"/>
            <ac:spMk id="55" creationId="{04727B71-B4B6-4823-80A1-68C40B475118}"/>
          </ac:spMkLst>
        </pc:spChg>
        <pc:spChg chg="add">
          <ac:chgData name="Yermagambetova, Aigul" userId="55759ff4-2a3d-4e49-b7d6-452a4fe21a19" providerId="ADAL" clId="{CEF6474C-DE8A-46F2-A5E7-3C4693E3FFEA}" dt="2024-02-28T15:51:59.824" v="4141" actId="26606"/>
          <ac:spMkLst>
            <pc:docMk/>
            <pc:sldMk cId="3415808232" sldId="431"/>
            <ac:spMk id="56" creationId="{79A6DB05-9FB5-4B07-8675-74C23D4FD89D}"/>
          </ac:spMkLst>
        </pc:spChg>
        <pc:spChg chg="add">
          <ac:chgData name="Yermagambetova, Aigul" userId="55759ff4-2a3d-4e49-b7d6-452a4fe21a19" providerId="ADAL" clId="{CEF6474C-DE8A-46F2-A5E7-3C4693E3FFEA}" dt="2024-02-28T15:51:59.824" v="4141" actId="26606"/>
          <ac:spMkLst>
            <pc:docMk/>
            <pc:sldMk cId="3415808232" sldId="431"/>
            <ac:spMk id="57" creationId="{B6D861F1-F386-4A7D-A4BF-3BEB82DEBA86}"/>
          </ac:spMkLst>
        </pc:spChg>
        <pc:spChg chg="add">
          <ac:chgData name="Yermagambetova, Aigul" userId="55759ff4-2a3d-4e49-b7d6-452a4fe21a19" providerId="ADAL" clId="{CEF6474C-DE8A-46F2-A5E7-3C4693E3FFEA}" dt="2024-02-28T15:51:59.824" v="4141" actId="26606"/>
          <ac:spMkLst>
            <pc:docMk/>
            <pc:sldMk cId="3415808232" sldId="431"/>
            <ac:spMk id="58" creationId="{562DFC44-A40C-4573-9230-B3EDB3EC8EEB}"/>
          </ac:spMkLst>
        </pc:spChg>
        <pc:spChg chg="add">
          <ac:chgData name="Yermagambetova, Aigul" userId="55759ff4-2a3d-4e49-b7d6-452a4fe21a19" providerId="ADAL" clId="{CEF6474C-DE8A-46F2-A5E7-3C4693E3FFEA}" dt="2024-02-28T15:51:59.824" v="4141" actId="26606"/>
          <ac:spMkLst>
            <pc:docMk/>
            <pc:sldMk cId="3415808232" sldId="431"/>
            <ac:spMk id="59" creationId="{15589D35-CF9F-4DE9-A792-8571A09E9BC9}"/>
          </ac:spMkLst>
        </pc:spChg>
        <pc:spChg chg="add del">
          <ac:chgData name="Yermagambetova, Aigul" userId="55759ff4-2a3d-4e49-b7d6-452a4fe21a19" providerId="ADAL" clId="{CEF6474C-DE8A-46F2-A5E7-3C4693E3FFEA}" dt="2024-03-06T02:16:11.945" v="12455" actId="478"/>
          <ac:spMkLst>
            <pc:docMk/>
            <pc:sldMk cId="3415808232" sldId="431"/>
            <ac:spMk id="60" creationId="{6F495DC9-B56F-CF0B-5634-DB1AC8F3A42B}"/>
          </ac:spMkLst>
        </pc:spChg>
        <pc:picChg chg="add del">
          <ac:chgData name="Yermagambetova, Aigul" userId="55759ff4-2a3d-4e49-b7d6-452a4fe21a19" providerId="ADAL" clId="{CEF6474C-DE8A-46F2-A5E7-3C4693E3FFEA}" dt="2024-02-28T15:51:59.813" v="4140" actId="26606"/>
          <ac:picMkLst>
            <pc:docMk/>
            <pc:sldMk cId="3415808232" sldId="431"/>
            <ac:picMk id="40" creationId="{4107EA97-4FE7-C5D6-9E51-C39FC0A1FAF5}"/>
          </ac:picMkLst>
        </pc:picChg>
      </pc:sldChg>
      <pc:sldChg chg="addSp delSp modSp new mod ord setBg">
        <pc:chgData name="Yermagambetova, Aigul" userId="55759ff4-2a3d-4e49-b7d6-452a4fe21a19" providerId="ADAL" clId="{CEF6474C-DE8A-46F2-A5E7-3C4693E3FFEA}" dt="2024-03-02T02:18:01.198" v="10626" actId="113"/>
        <pc:sldMkLst>
          <pc:docMk/>
          <pc:sldMk cId="3003798040" sldId="432"/>
        </pc:sldMkLst>
        <pc:spChg chg="del">
          <ac:chgData name="Yermagambetova, Aigul" userId="55759ff4-2a3d-4e49-b7d6-452a4fe21a19" providerId="ADAL" clId="{CEF6474C-DE8A-46F2-A5E7-3C4693E3FFEA}" dt="2024-02-28T15:56:18.053" v="4155" actId="478"/>
          <ac:spMkLst>
            <pc:docMk/>
            <pc:sldMk cId="3003798040" sldId="432"/>
            <ac:spMk id="2" creationId="{B4EFBDA7-C732-1738-517D-D1E49DEA270D}"/>
          </ac:spMkLst>
        </pc:spChg>
        <pc:spChg chg="del">
          <ac:chgData name="Yermagambetova, Aigul" userId="55759ff4-2a3d-4e49-b7d6-452a4fe21a19" providerId="ADAL" clId="{CEF6474C-DE8A-46F2-A5E7-3C4693E3FFEA}" dt="2024-02-28T15:56:16.984" v="4154" actId="478"/>
          <ac:spMkLst>
            <pc:docMk/>
            <pc:sldMk cId="3003798040" sldId="432"/>
            <ac:spMk id="3" creationId="{1ECED876-3D05-C732-C85E-3EC55CD61C20}"/>
          </ac:spMkLst>
        </pc:spChg>
        <pc:spChg chg="del">
          <ac:chgData name="Yermagambetova, Aigul" userId="55759ff4-2a3d-4e49-b7d6-452a4fe21a19" providerId="ADAL" clId="{CEF6474C-DE8A-46F2-A5E7-3C4693E3FFEA}" dt="2024-02-28T15:56:15.247" v="4153" actId="478"/>
          <ac:spMkLst>
            <pc:docMk/>
            <pc:sldMk cId="3003798040" sldId="432"/>
            <ac:spMk id="5" creationId="{C169239F-6B79-3D93-B534-1488BFFD61C3}"/>
          </ac:spMkLst>
        </pc:spChg>
        <pc:spChg chg="del">
          <ac:chgData name="Yermagambetova, Aigul" userId="55759ff4-2a3d-4e49-b7d6-452a4fe21a19" providerId="ADAL" clId="{CEF6474C-DE8A-46F2-A5E7-3C4693E3FFEA}" dt="2024-02-28T15:56:14.266" v="4152" actId="478"/>
          <ac:spMkLst>
            <pc:docMk/>
            <pc:sldMk cId="3003798040" sldId="432"/>
            <ac:spMk id="6" creationId="{2BE1B470-65C5-1AEC-FF54-23073E1091A7}"/>
          </ac:spMkLst>
        </pc:spChg>
        <pc:spChg chg="add mod">
          <ac:chgData name="Yermagambetova, Aigul" userId="55759ff4-2a3d-4e49-b7d6-452a4fe21a19" providerId="ADAL" clId="{CEF6474C-DE8A-46F2-A5E7-3C4693E3FFEA}" dt="2024-02-28T16:01:43.014" v="4235" actId="1076"/>
          <ac:spMkLst>
            <pc:docMk/>
            <pc:sldMk cId="3003798040" sldId="432"/>
            <ac:spMk id="8" creationId="{B2240397-8044-A6A5-CCAE-D589969D7DC7}"/>
          </ac:spMkLst>
        </pc:spChg>
        <pc:spChg chg="add mod">
          <ac:chgData name="Yermagambetova, Aigul" userId="55759ff4-2a3d-4e49-b7d6-452a4fe21a19" providerId="ADAL" clId="{CEF6474C-DE8A-46F2-A5E7-3C4693E3FFEA}" dt="2024-03-02T02:17:54.606" v="10624" actId="113"/>
          <ac:spMkLst>
            <pc:docMk/>
            <pc:sldMk cId="3003798040" sldId="432"/>
            <ac:spMk id="9" creationId="{9DF7BB02-E367-38D1-4704-B601BA0F8F76}"/>
          </ac:spMkLst>
        </pc:spChg>
        <pc:spChg chg="add mod">
          <ac:chgData name="Yermagambetova, Aigul" userId="55759ff4-2a3d-4e49-b7d6-452a4fe21a19" providerId="ADAL" clId="{CEF6474C-DE8A-46F2-A5E7-3C4693E3FFEA}" dt="2024-03-02T02:18:01.198" v="10626" actId="113"/>
          <ac:spMkLst>
            <pc:docMk/>
            <pc:sldMk cId="3003798040" sldId="432"/>
            <ac:spMk id="10" creationId="{4B1C23B7-0545-FDB8-46E4-C063C3B3CF2F}"/>
          </ac:spMkLst>
        </pc:spChg>
        <pc:picChg chg="add mod">
          <ac:chgData name="Yermagambetova, Aigul" userId="55759ff4-2a3d-4e49-b7d6-452a4fe21a19" providerId="ADAL" clId="{CEF6474C-DE8A-46F2-A5E7-3C4693E3FFEA}" dt="2024-02-28T16:02:07.930" v="4238"/>
          <ac:picMkLst>
            <pc:docMk/>
            <pc:sldMk cId="3003798040" sldId="432"/>
            <ac:picMk id="11" creationId="{35505B8D-B078-D3E3-BE1A-6B75F0AD35F3}"/>
          </ac:picMkLst>
        </pc:picChg>
      </pc:sldChg>
      <pc:sldChg chg="addSp delSp modSp new mod ord setBg">
        <pc:chgData name="Yermagambetova, Aigul" userId="55759ff4-2a3d-4e49-b7d6-452a4fe21a19" providerId="ADAL" clId="{CEF6474C-DE8A-46F2-A5E7-3C4693E3FFEA}" dt="2024-03-03T19:50:24.130" v="11307"/>
        <pc:sldMkLst>
          <pc:docMk/>
          <pc:sldMk cId="2665742693" sldId="433"/>
        </pc:sldMkLst>
        <pc:spChg chg="del">
          <ac:chgData name="Yermagambetova, Aigul" userId="55759ff4-2a3d-4e49-b7d6-452a4fe21a19" providerId="ADAL" clId="{CEF6474C-DE8A-46F2-A5E7-3C4693E3FFEA}" dt="2024-02-28T15:28:45.477" v="3814" actId="478"/>
          <ac:spMkLst>
            <pc:docMk/>
            <pc:sldMk cId="2665742693" sldId="433"/>
            <ac:spMk id="2" creationId="{3E381245-FC67-EA7E-6AD9-8711A790F495}"/>
          </ac:spMkLst>
        </pc:spChg>
        <pc:spChg chg="del">
          <ac:chgData name="Yermagambetova, Aigul" userId="55759ff4-2a3d-4e49-b7d6-452a4fe21a19" providerId="ADAL" clId="{CEF6474C-DE8A-46F2-A5E7-3C4693E3FFEA}" dt="2024-02-28T15:28:47.290" v="3815" actId="478"/>
          <ac:spMkLst>
            <pc:docMk/>
            <pc:sldMk cId="2665742693" sldId="433"/>
            <ac:spMk id="3" creationId="{322EEED5-2566-8718-5A3E-429B70472F21}"/>
          </ac:spMkLst>
        </pc:spChg>
        <pc:spChg chg="del">
          <ac:chgData name="Yermagambetova, Aigul" userId="55759ff4-2a3d-4e49-b7d6-452a4fe21a19" providerId="ADAL" clId="{CEF6474C-DE8A-46F2-A5E7-3C4693E3FFEA}" dt="2024-02-28T15:28:48.501" v="3816" actId="478"/>
          <ac:spMkLst>
            <pc:docMk/>
            <pc:sldMk cId="2665742693" sldId="433"/>
            <ac:spMk id="5" creationId="{836BF327-EEF6-8B54-B539-EB09BD69A011}"/>
          </ac:spMkLst>
        </pc:spChg>
        <pc:spChg chg="del">
          <ac:chgData name="Yermagambetova, Aigul" userId="55759ff4-2a3d-4e49-b7d6-452a4fe21a19" providerId="ADAL" clId="{CEF6474C-DE8A-46F2-A5E7-3C4693E3FFEA}" dt="2024-02-28T15:28:43.128" v="3813" actId="478"/>
          <ac:spMkLst>
            <pc:docMk/>
            <pc:sldMk cId="2665742693" sldId="433"/>
            <ac:spMk id="6" creationId="{4319A1A1-BBBA-D7C1-174A-CD77B14C72AE}"/>
          </ac:spMkLst>
        </pc:spChg>
        <pc:spChg chg="add del">
          <ac:chgData name="Yermagambetova, Aigul" userId="55759ff4-2a3d-4e49-b7d6-452a4fe21a19" providerId="ADAL" clId="{CEF6474C-DE8A-46F2-A5E7-3C4693E3FFEA}" dt="2024-02-28T15:33:43.073" v="3819" actId="22"/>
          <ac:spMkLst>
            <pc:docMk/>
            <pc:sldMk cId="2665742693" sldId="433"/>
            <ac:spMk id="8" creationId="{A1D6DBCF-CB2F-7A46-8604-030E54205A45}"/>
          </ac:spMkLst>
        </pc:spChg>
        <pc:spChg chg="add mod">
          <ac:chgData name="Yermagambetova, Aigul" userId="55759ff4-2a3d-4e49-b7d6-452a4fe21a19" providerId="ADAL" clId="{CEF6474C-DE8A-46F2-A5E7-3C4693E3FFEA}" dt="2024-02-28T15:38:41.607" v="3850" actId="6549"/>
          <ac:spMkLst>
            <pc:docMk/>
            <pc:sldMk cId="2665742693" sldId="433"/>
            <ac:spMk id="10" creationId="{01D46C51-A1BB-7244-08F1-E72CA2228F96}"/>
          </ac:spMkLst>
        </pc:spChg>
        <pc:spChg chg="add del mod">
          <ac:chgData name="Yermagambetova, Aigul" userId="55759ff4-2a3d-4e49-b7d6-452a4fe21a19" providerId="ADAL" clId="{CEF6474C-DE8A-46F2-A5E7-3C4693E3FFEA}" dt="2024-02-28T15:36:47.544" v="3829" actId="478"/>
          <ac:spMkLst>
            <pc:docMk/>
            <pc:sldMk cId="2665742693" sldId="433"/>
            <ac:spMk id="11" creationId="{85E34D92-1D54-18B9-7FCD-9BFC068D4808}"/>
          </ac:spMkLst>
        </pc:spChg>
        <pc:spChg chg="add mod">
          <ac:chgData name="Yermagambetova, Aigul" userId="55759ff4-2a3d-4e49-b7d6-452a4fe21a19" providerId="ADAL" clId="{CEF6474C-DE8A-46F2-A5E7-3C4693E3FFEA}" dt="2024-02-28T15:43:53.035" v="3940"/>
          <ac:spMkLst>
            <pc:docMk/>
            <pc:sldMk cId="2665742693" sldId="433"/>
            <ac:spMk id="14" creationId="{1A536EE6-7139-5DC8-6F21-9508573E2438}"/>
          </ac:spMkLst>
        </pc:spChg>
        <pc:spChg chg="add mod">
          <ac:chgData name="Yermagambetova, Aigul" userId="55759ff4-2a3d-4e49-b7d6-452a4fe21a19" providerId="ADAL" clId="{CEF6474C-DE8A-46F2-A5E7-3C4693E3FFEA}" dt="2024-02-28T15:47:32.245" v="4086" actId="1076"/>
          <ac:spMkLst>
            <pc:docMk/>
            <pc:sldMk cId="2665742693" sldId="433"/>
            <ac:spMk id="15" creationId="{7E16D635-6627-F127-DB99-ED8D4D83368F}"/>
          </ac:spMkLst>
        </pc:spChg>
        <pc:spChg chg="add mod">
          <ac:chgData name="Yermagambetova, Aigul" userId="55759ff4-2a3d-4e49-b7d6-452a4fe21a19" providerId="ADAL" clId="{CEF6474C-DE8A-46F2-A5E7-3C4693E3FFEA}" dt="2024-02-28T15:47:01.753" v="4055"/>
          <ac:spMkLst>
            <pc:docMk/>
            <pc:sldMk cId="2665742693" sldId="433"/>
            <ac:spMk id="16" creationId="{C8497A14-2B73-C203-D0E4-CBD0460194E5}"/>
          </ac:spMkLst>
        </pc:spChg>
        <pc:spChg chg="add mod">
          <ac:chgData name="Yermagambetova, Aigul" userId="55759ff4-2a3d-4e49-b7d6-452a4fe21a19" providerId="ADAL" clId="{CEF6474C-DE8A-46F2-A5E7-3C4693E3FFEA}" dt="2024-02-28T15:48:56.348" v="4127" actId="20577"/>
          <ac:spMkLst>
            <pc:docMk/>
            <pc:sldMk cId="2665742693" sldId="433"/>
            <ac:spMk id="19" creationId="{98B2BA6D-D361-CAA7-CCD8-EA503BE6F0CD}"/>
          </ac:spMkLst>
        </pc:spChg>
        <pc:picChg chg="add mod">
          <ac:chgData name="Yermagambetova, Aigul" userId="55759ff4-2a3d-4e49-b7d6-452a4fe21a19" providerId="ADAL" clId="{CEF6474C-DE8A-46F2-A5E7-3C4693E3FFEA}" dt="2024-02-28T15:38:20.705" v="3841" actId="14100"/>
          <ac:picMkLst>
            <pc:docMk/>
            <pc:sldMk cId="2665742693" sldId="433"/>
            <ac:picMk id="13" creationId="{0D41583B-E545-BED2-12ED-26960CC83FB6}"/>
          </ac:picMkLst>
        </pc:picChg>
        <pc:picChg chg="add del">
          <ac:chgData name="Yermagambetova, Aigul" userId="55759ff4-2a3d-4e49-b7d6-452a4fe21a19" providerId="ADAL" clId="{CEF6474C-DE8A-46F2-A5E7-3C4693E3FFEA}" dt="2024-02-28T15:47:08.077" v="4057" actId="22"/>
          <ac:picMkLst>
            <pc:docMk/>
            <pc:sldMk cId="2665742693" sldId="433"/>
            <ac:picMk id="18" creationId="{D21C901A-F0AE-B012-4F6C-71F90CBB2643}"/>
          </ac:picMkLst>
        </pc:picChg>
      </pc:sldChg>
      <pc:sldChg chg="addSp delSp modSp add mod ord">
        <pc:chgData name="Yermagambetova, Aigul" userId="55759ff4-2a3d-4e49-b7d6-452a4fe21a19" providerId="ADAL" clId="{CEF6474C-DE8A-46F2-A5E7-3C4693E3FFEA}" dt="2024-03-03T19:50:24.130" v="11307"/>
        <pc:sldMkLst>
          <pc:docMk/>
          <pc:sldMk cId="721570167" sldId="434"/>
        </pc:sldMkLst>
        <pc:spChg chg="add del mod">
          <ac:chgData name="Yermagambetova, Aigul" userId="55759ff4-2a3d-4e49-b7d6-452a4fe21a19" providerId="ADAL" clId="{CEF6474C-DE8A-46F2-A5E7-3C4693E3FFEA}" dt="2024-02-28T15:43:21.780" v="3934" actId="478"/>
          <ac:spMkLst>
            <pc:docMk/>
            <pc:sldMk cId="721570167" sldId="434"/>
            <ac:spMk id="2" creationId="{B1B707A2-E2D8-649A-2EB3-936B350EBDAA}"/>
          </ac:spMkLst>
        </pc:spChg>
        <pc:spChg chg="add mod">
          <ac:chgData name="Yermagambetova, Aigul" userId="55759ff4-2a3d-4e49-b7d6-452a4fe21a19" providerId="ADAL" clId="{CEF6474C-DE8A-46F2-A5E7-3C4693E3FFEA}" dt="2024-02-28T15:47:42.766" v="4088" actId="14100"/>
          <ac:spMkLst>
            <pc:docMk/>
            <pc:sldMk cId="721570167" sldId="434"/>
            <ac:spMk id="3" creationId="{1D9DC310-2E5A-FE49-092F-4B33AB88EAD7}"/>
          </ac:spMkLst>
        </pc:spChg>
        <pc:spChg chg="add mod">
          <ac:chgData name="Yermagambetova, Aigul" userId="55759ff4-2a3d-4e49-b7d6-452a4fe21a19" providerId="ADAL" clId="{CEF6474C-DE8A-46F2-A5E7-3C4693E3FFEA}" dt="2024-02-28T15:44:39.343" v="3997"/>
          <ac:spMkLst>
            <pc:docMk/>
            <pc:sldMk cId="721570167" sldId="434"/>
            <ac:spMk id="5" creationId="{F8E8858C-242E-A8F7-4BCB-F127F46BFE29}"/>
          </ac:spMkLst>
        </pc:spChg>
        <pc:spChg chg="add mod">
          <ac:chgData name="Yermagambetova, Aigul" userId="55759ff4-2a3d-4e49-b7d6-452a4fe21a19" providerId="ADAL" clId="{CEF6474C-DE8A-46F2-A5E7-3C4693E3FFEA}" dt="2024-02-28T15:48:08.871" v="4124" actId="20577"/>
          <ac:spMkLst>
            <pc:docMk/>
            <pc:sldMk cId="721570167" sldId="434"/>
            <ac:spMk id="6" creationId="{A4C10DBB-89F2-BF58-7B9D-07DE46B354DD}"/>
          </ac:spMkLst>
        </pc:spChg>
        <pc:spChg chg="mod">
          <ac:chgData name="Yermagambetova, Aigul" userId="55759ff4-2a3d-4e49-b7d6-452a4fe21a19" providerId="ADAL" clId="{CEF6474C-DE8A-46F2-A5E7-3C4693E3FFEA}" dt="2024-02-28T15:37:45.495" v="3836" actId="1076"/>
          <ac:spMkLst>
            <pc:docMk/>
            <pc:sldMk cId="721570167" sldId="434"/>
            <ac:spMk id="10" creationId="{58D3AA70-1AC7-83CF-2ECB-AB23ABD67B20}"/>
          </ac:spMkLst>
        </pc:spChg>
        <pc:picChg chg="add mod">
          <ac:chgData name="Yermagambetova, Aigul" userId="55759ff4-2a3d-4e49-b7d6-452a4fe21a19" providerId="ADAL" clId="{CEF6474C-DE8A-46F2-A5E7-3C4693E3FFEA}" dt="2024-02-28T15:51:22.135" v="4134" actId="1076"/>
          <ac:picMkLst>
            <pc:docMk/>
            <pc:sldMk cId="721570167" sldId="434"/>
            <ac:picMk id="8" creationId="{573BAF17-D675-6CBD-3839-6932244800F1}"/>
          </ac:picMkLst>
        </pc:picChg>
      </pc:sldChg>
      <pc:sldChg chg="addSp modSp add mod ord">
        <pc:chgData name="Yermagambetova, Aigul" userId="55759ff4-2a3d-4e49-b7d6-452a4fe21a19" providerId="ADAL" clId="{CEF6474C-DE8A-46F2-A5E7-3C4693E3FFEA}" dt="2024-03-02T02:15:54.738" v="10622"/>
        <pc:sldMkLst>
          <pc:docMk/>
          <pc:sldMk cId="579605972" sldId="435"/>
        </pc:sldMkLst>
        <pc:spChg chg="mod">
          <ac:chgData name="Yermagambetova, Aigul" userId="55759ff4-2a3d-4e49-b7d6-452a4fe21a19" providerId="ADAL" clId="{CEF6474C-DE8A-46F2-A5E7-3C4693E3FFEA}" dt="2024-02-28T15:59:38.895" v="4195" actId="1076"/>
          <ac:spMkLst>
            <pc:docMk/>
            <pc:sldMk cId="579605972" sldId="435"/>
            <ac:spMk id="8" creationId="{7789CDCB-5B95-18E2-3BCF-50733749E04B}"/>
          </ac:spMkLst>
        </pc:spChg>
        <pc:picChg chg="add mod">
          <ac:chgData name="Yermagambetova, Aigul" userId="55759ff4-2a3d-4e49-b7d6-452a4fe21a19" providerId="ADAL" clId="{CEF6474C-DE8A-46F2-A5E7-3C4693E3FFEA}" dt="2024-02-28T16:05:33.893" v="4245" actId="1076"/>
          <ac:picMkLst>
            <pc:docMk/>
            <pc:sldMk cId="579605972" sldId="435"/>
            <ac:picMk id="3" creationId="{035F2205-FBBA-2E83-3560-8387975EA9E6}"/>
          </ac:picMkLst>
        </pc:picChg>
      </pc:sldChg>
      <pc:sldChg chg="addSp delSp modSp new mod setBg">
        <pc:chgData name="Yermagambetova, Aigul" userId="55759ff4-2a3d-4e49-b7d6-452a4fe21a19" providerId="ADAL" clId="{CEF6474C-DE8A-46F2-A5E7-3C4693E3FFEA}" dt="2024-03-01T22:56:04.914" v="10326" actId="20577"/>
        <pc:sldMkLst>
          <pc:docMk/>
          <pc:sldMk cId="4021751818" sldId="436"/>
        </pc:sldMkLst>
        <pc:spChg chg="mod">
          <ac:chgData name="Yermagambetova, Aigul" userId="55759ff4-2a3d-4e49-b7d6-452a4fe21a19" providerId="ADAL" clId="{CEF6474C-DE8A-46F2-A5E7-3C4693E3FFEA}" dt="2024-03-01T22:56:04.914" v="10326" actId="20577"/>
          <ac:spMkLst>
            <pc:docMk/>
            <pc:sldMk cId="4021751818" sldId="436"/>
            <ac:spMk id="2" creationId="{7D9048CE-E75B-B614-B06A-88C38A880CEA}"/>
          </ac:spMkLst>
        </pc:spChg>
        <pc:spChg chg="mod">
          <ac:chgData name="Yermagambetova, Aigul" userId="55759ff4-2a3d-4e49-b7d6-452a4fe21a19" providerId="ADAL" clId="{CEF6474C-DE8A-46F2-A5E7-3C4693E3FFEA}" dt="2024-02-29T01:34:06.473" v="6540" actId="14100"/>
          <ac:spMkLst>
            <pc:docMk/>
            <pc:sldMk cId="4021751818" sldId="436"/>
            <ac:spMk id="3" creationId="{907A88DD-317E-9CE2-B5DB-DD5BF3083B92}"/>
          </ac:spMkLst>
        </pc:spChg>
        <pc:spChg chg="mod">
          <ac:chgData name="Yermagambetova, Aigul" userId="55759ff4-2a3d-4e49-b7d6-452a4fe21a19" providerId="ADAL" clId="{CEF6474C-DE8A-46F2-A5E7-3C4693E3FFEA}" dt="2024-02-28T17:02:47.306" v="4378" actId="26606"/>
          <ac:spMkLst>
            <pc:docMk/>
            <pc:sldMk cId="4021751818" sldId="436"/>
            <ac:spMk id="4" creationId="{28A6FEF2-60AB-DC80-69BF-B9357689820D}"/>
          </ac:spMkLst>
        </pc:spChg>
        <pc:spChg chg="del">
          <ac:chgData name="Yermagambetova, Aigul" userId="55759ff4-2a3d-4e49-b7d6-452a4fe21a19" providerId="ADAL" clId="{CEF6474C-DE8A-46F2-A5E7-3C4693E3FFEA}" dt="2024-02-28T17:00:36.204" v="4352" actId="26606"/>
          <ac:spMkLst>
            <pc:docMk/>
            <pc:sldMk cId="4021751818" sldId="436"/>
            <ac:spMk id="5" creationId="{78DFDBFE-CD64-6FEC-7D21-BCED89235AF4}"/>
          </ac:spMkLst>
        </pc:spChg>
        <pc:spChg chg="del">
          <ac:chgData name="Yermagambetova, Aigul" userId="55759ff4-2a3d-4e49-b7d6-452a4fe21a19" providerId="ADAL" clId="{CEF6474C-DE8A-46F2-A5E7-3C4693E3FFEA}" dt="2024-02-28T17:00:51.503" v="4375" actId="478"/>
          <ac:spMkLst>
            <pc:docMk/>
            <pc:sldMk cId="4021751818" sldId="436"/>
            <ac:spMk id="6" creationId="{E9758B08-8BF7-BDA9-B7C9-8D621E3A58F0}"/>
          </ac:spMkLst>
        </pc:spChg>
        <pc:spChg chg="add del">
          <ac:chgData name="Yermagambetova, Aigul" userId="55759ff4-2a3d-4e49-b7d6-452a4fe21a19" providerId="ADAL" clId="{CEF6474C-DE8A-46F2-A5E7-3C4693E3FFEA}" dt="2024-02-28T17:02:47.306" v="4378" actId="26606"/>
          <ac:spMkLst>
            <pc:docMk/>
            <pc:sldMk cId="4021751818" sldId="436"/>
            <ac:spMk id="12" creationId="{2D6FBB9D-1CAA-4D05-AB33-BABDFE17B843}"/>
          </ac:spMkLst>
        </pc:spChg>
        <pc:spChg chg="add del">
          <ac:chgData name="Yermagambetova, Aigul" userId="55759ff4-2a3d-4e49-b7d6-452a4fe21a19" providerId="ADAL" clId="{CEF6474C-DE8A-46F2-A5E7-3C4693E3FFEA}" dt="2024-02-28T17:02:47.306" v="4378" actId="26606"/>
          <ac:spMkLst>
            <pc:docMk/>
            <pc:sldMk cId="4021751818" sldId="436"/>
            <ac:spMk id="14" creationId="{04727B71-B4B6-4823-80A1-68C40B475118}"/>
          </ac:spMkLst>
        </pc:spChg>
        <pc:spChg chg="add del">
          <ac:chgData name="Yermagambetova, Aigul" userId="55759ff4-2a3d-4e49-b7d6-452a4fe21a19" providerId="ADAL" clId="{CEF6474C-DE8A-46F2-A5E7-3C4693E3FFEA}" dt="2024-02-28T17:02:47.306" v="4378" actId="26606"/>
          <ac:spMkLst>
            <pc:docMk/>
            <pc:sldMk cId="4021751818" sldId="436"/>
            <ac:spMk id="16" creationId="{79A6DB05-9FB5-4B07-8675-74C23D4FD89D}"/>
          </ac:spMkLst>
        </pc:spChg>
        <pc:spChg chg="add del">
          <ac:chgData name="Yermagambetova, Aigul" userId="55759ff4-2a3d-4e49-b7d6-452a4fe21a19" providerId="ADAL" clId="{CEF6474C-DE8A-46F2-A5E7-3C4693E3FFEA}" dt="2024-02-28T17:02:47.306" v="4378" actId="26606"/>
          <ac:spMkLst>
            <pc:docMk/>
            <pc:sldMk cId="4021751818" sldId="436"/>
            <ac:spMk id="18" creationId="{79477870-C64A-4E35-8F2F-05B7114F3C74}"/>
          </ac:spMkLst>
        </pc:spChg>
        <pc:spChg chg="add del">
          <ac:chgData name="Yermagambetova, Aigul" userId="55759ff4-2a3d-4e49-b7d6-452a4fe21a19" providerId="ADAL" clId="{CEF6474C-DE8A-46F2-A5E7-3C4693E3FFEA}" dt="2024-02-28T17:02:47.306" v="4378" actId="26606"/>
          <ac:spMkLst>
            <pc:docMk/>
            <pc:sldMk cId="4021751818" sldId="436"/>
            <ac:spMk id="20" creationId="{8AEA628B-C8FF-4D0B-B111-F101F580B15D}"/>
          </ac:spMkLst>
        </pc:spChg>
        <pc:spChg chg="add del">
          <ac:chgData name="Yermagambetova, Aigul" userId="55759ff4-2a3d-4e49-b7d6-452a4fe21a19" providerId="ADAL" clId="{CEF6474C-DE8A-46F2-A5E7-3C4693E3FFEA}" dt="2024-02-28T17:02:47.306" v="4378" actId="26606"/>
          <ac:spMkLst>
            <pc:docMk/>
            <pc:sldMk cId="4021751818" sldId="436"/>
            <ac:spMk id="22" creationId="{42663BD0-064C-40FC-A331-F49FCA9536AA}"/>
          </ac:spMkLst>
        </pc:spChg>
        <pc:spChg chg="add del">
          <ac:chgData name="Yermagambetova, Aigul" userId="55759ff4-2a3d-4e49-b7d6-452a4fe21a19" providerId="ADAL" clId="{CEF6474C-DE8A-46F2-A5E7-3C4693E3FFEA}" dt="2024-02-28T17:02:47.293" v="4377" actId="26606"/>
          <ac:spMkLst>
            <pc:docMk/>
            <pc:sldMk cId="4021751818" sldId="436"/>
            <ac:spMk id="27" creationId="{2D6FBB9D-1CAA-4D05-AB33-BABDFE17B843}"/>
          </ac:spMkLst>
        </pc:spChg>
        <pc:spChg chg="add del">
          <ac:chgData name="Yermagambetova, Aigul" userId="55759ff4-2a3d-4e49-b7d6-452a4fe21a19" providerId="ADAL" clId="{CEF6474C-DE8A-46F2-A5E7-3C4693E3FFEA}" dt="2024-02-28T17:02:47.293" v="4377" actId="26606"/>
          <ac:spMkLst>
            <pc:docMk/>
            <pc:sldMk cId="4021751818" sldId="436"/>
            <ac:spMk id="29" creationId="{04727B71-B4B6-4823-80A1-68C40B475118}"/>
          </ac:spMkLst>
        </pc:spChg>
        <pc:spChg chg="add del">
          <ac:chgData name="Yermagambetova, Aigul" userId="55759ff4-2a3d-4e49-b7d6-452a4fe21a19" providerId="ADAL" clId="{CEF6474C-DE8A-46F2-A5E7-3C4693E3FFEA}" dt="2024-02-28T17:02:47.293" v="4377" actId="26606"/>
          <ac:spMkLst>
            <pc:docMk/>
            <pc:sldMk cId="4021751818" sldId="436"/>
            <ac:spMk id="31" creationId="{79A6DB05-9FB5-4B07-8675-74C23D4FD89D}"/>
          </ac:spMkLst>
        </pc:spChg>
        <pc:spChg chg="add del">
          <ac:chgData name="Yermagambetova, Aigul" userId="55759ff4-2a3d-4e49-b7d6-452a4fe21a19" providerId="ADAL" clId="{CEF6474C-DE8A-46F2-A5E7-3C4693E3FFEA}" dt="2024-02-28T17:02:47.293" v="4377" actId="26606"/>
          <ac:spMkLst>
            <pc:docMk/>
            <pc:sldMk cId="4021751818" sldId="436"/>
            <ac:spMk id="33" creationId="{8FC9BE17-9A7B-462D-AE50-3D8777387304}"/>
          </ac:spMkLst>
        </pc:spChg>
        <pc:spChg chg="add del">
          <ac:chgData name="Yermagambetova, Aigul" userId="55759ff4-2a3d-4e49-b7d6-452a4fe21a19" providerId="ADAL" clId="{CEF6474C-DE8A-46F2-A5E7-3C4693E3FFEA}" dt="2024-02-28T17:02:47.293" v="4377" actId="26606"/>
          <ac:spMkLst>
            <pc:docMk/>
            <pc:sldMk cId="4021751818" sldId="436"/>
            <ac:spMk id="35" creationId="{3EBE8569-6AEC-4B8C-8D53-2DE337CDBA65}"/>
          </ac:spMkLst>
        </pc:spChg>
        <pc:spChg chg="add del">
          <ac:chgData name="Yermagambetova, Aigul" userId="55759ff4-2a3d-4e49-b7d6-452a4fe21a19" providerId="ADAL" clId="{CEF6474C-DE8A-46F2-A5E7-3C4693E3FFEA}" dt="2024-02-28T17:02:47.293" v="4377" actId="26606"/>
          <ac:spMkLst>
            <pc:docMk/>
            <pc:sldMk cId="4021751818" sldId="436"/>
            <ac:spMk id="37" creationId="{55D4142C-5077-457F-A6AD-3FECFDB39685}"/>
          </ac:spMkLst>
        </pc:spChg>
        <pc:spChg chg="add del">
          <ac:chgData name="Yermagambetova, Aigul" userId="55759ff4-2a3d-4e49-b7d6-452a4fe21a19" providerId="ADAL" clId="{CEF6474C-DE8A-46F2-A5E7-3C4693E3FFEA}" dt="2024-02-28T17:02:47.293" v="4377" actId="26606"/>
          <ac:spMkLst>
            <pc:docMk/>
            <pc:sldMk cId="4021751818" sldId="436"/>
            <ac:spMk id="39" creationId="{7A5F0580-5EE9-419F-96EE-B6529EF6E7D0}"/>
          </ac:spMkLst>
        </pc:spChg>
        <pc:spChg chg="add">
          <ac:chgData name="Yermagambetova, Aigul" userId="55759ff4-2a3d-4e49-b7d6-452a4fe21a19" providerId="ADAL" clId="{CEF6474C-DE8A-46F2-A5E7-3C4693E3FFEA}" dt="2024-02-28T17:02:47.306" v="4378" actId="26606"/>
          <ac:spMkLst>
            <pc:docMk/>
            <pc:sldMk cId="4021751818" sldId="436"/>
            <ac:spMk id="41" creationId="{2D6FBB9D-1CAA-4D05-AB33-BABDFE17B843}"/>
          </ac:spMkLst>
        </pc:spChg>
        <pc:spChg chg="add">
          <ac:chgData name="Yermagambetova, Aigul" userId="55759ff4-2a3d-4e49-b7d6-452a4fe21a19" providerId="ADAL" clId="{CEF6474C-DE8A-46F2-A5E7-3C4693E3FFEA}" dt="2024-02-28T17:02:47.306" v="4378" actId="26606"/>
          <ac:spMkLst>
            <pc:docMk/>
            <pc:sldMk cId="4021751818" sldId="436"/>
            <ac:spMk id="42" creationId="{04727B71-B4B6-4823-80A1-68C40B475118}"/>
          </ac:spMkLst>
        </pc:spChg>
        <pc:spChg chg="add">
          <ac:chgData name="Yermagambetova, Aigul" userId="55759ff4-2a3d-4e49-b7d6-452a4fe21a19" providerId="ADAL" clId="{CEF6474C-DE8A-46F2-A5E7-3C4693E3FFEA}" dt="2024-02-28T17:02:47.306" v="4378" actId="26606"/>
          <ac:spMkLst>
            <pc:docMk/>
            <pc:sldMk cId="4021751818" sldId="436"/>
            <ac:spMk id="43" creationId="{79A6DB05-9FB5-4B07-8675-74C23D4FD89D}"/>
          </ac:spMkLst>
        </pc:spChg>
        <pc:spChg chg="add">
          <ac:chgData name="Yermagambetova, Aigul" userId="55759ff4-2a3d-4e49-b7d6-452a4fe21a19" providerId="ADAL" clId="{CEF6474C-DE8A-46F2-A5E7-3C4693E3FFEA}" dt="2024-02-28T17:02:47.306" v="4378" actId="26606"/>
          <ac:spMkLst>
            <pc:docMk/>
            <pc:sldMk cId="4021751818" sldId="436"/>
            <ac:spMk id="44" creationId="{D1A4588A-55D5-49B8-BE41-54ACDCFF2C17}"/>
          </ac:spMkLst>
        </pc:spChg>
        <pc:spChg chg="add">
          <ac:chgData name="Yermagambetova, Aigul" userId="55759ff4-2a3d-4e49-b7d6-452a4fe21a19" providerId="ADAL" clId="{CEF6474C-DE8A-46F2-A5E7-3C4693E3FFEA}" dt="2024-02-28T17:02:47.306" v="4378" actId="26606"/>
          <ac:spMkLst>
            <pc:docMk/>
            <pc:sldMk cId="4021751818" sldId="436"/>
            <ac:spMk id="45" creationId="{F97E7EA2-EDCD-47E9-81BC-415C606D1B58}"/>
          </ac:spMkLst>
        </pc:spChg>
        <pc:picChg chg="add mod ord">
          <ac:chgData name="Yermagambetova, Aigul" userId="55759ff4-2a3d-4e49-b7d6-452a4fe21a19" providerId="ADAL" clId="{CEF6474C-DE8A-46F2-A5E7-3C4693E3FFEA}" dt="2024-02-28T17:02:47.306" v="4378" actId="26606"/>
          <ac:picMkLst>
            <pc:docMk/>
            <pc:sldMk cId="4021751818" sldId="436"/>
            <ac:picMk id="8" creationId="{16FEFB42-E385-1C6E-AD84-2ED0A1AFD16F}"/>
          </ac:picMkLst>
        </pc:picChg>
      </pc:sldChg>
      <pc:sldChg chg="modSp add del mod">
        <pc:chgData name="Yermagambetova, Aigul" userId="55759ff4-2a3d-4e49-b7d6-452a4fe21a19" providerId="ADAL" clId="{CEF6474C-DE8A-46F2-A5E7-3C4693E3FFEA}" dt="2024-03-03T21:36:21.914" v="11590" actId="47"/>
        <pc:sldMkLst>
          <pc:docMk/>
          <pc:sldMk cId="3241422263" sldId="437"/>
        </pc:sldMkLst>
        <pc:spChg chg="mod">
          <ac:chgData name="Yermagambetova, Aigul" userId="55759ff4-2a3d-4e49-b7d6-452a4fe21a19" providerId="ADAL" clId="{CEF6474C-DE8A-46F2-A5E7-3C4693E3FFEA}" dt="2024-02-29T03:32:06.432" v="7063" actId="113"/>
          <ac:spMkLst>
            <pc:docMk/>
            <pc:sldMk cId="3241422263" sldId="437"/>
            <ac:spMk id="2" creationId="{E61B69E3-41AA-8BCD-1965-CB658949EABD}"/>
          </ac:spMkLst>
        </pc:spChg>
      </pc:sldChg>
      <pc:sldChg chg="addSp delSp modSp new mod ord setBg">
        <pc:chgData name="Yermagambetova, Aigul" userId="55759ff4-2a3d-4e49-b7d6-452a4fe21a19" providerId="ADAL" clId="{CEF6474C-DE8A-46F2-A5E7-3C4693E3FFEA}" dt="2024-03-06T02:22:10.867" v="12491" actId="1076"/>
        <pc:sldMkLst>
          <pc:docMk/>
          <pc:sldMk cId="654109534" sldId="438"/>
        </pc:sldMkLst>
        <pc:spChg chg="mod">
          <ac:chgData name="Yermagambetova, Aigul" userId="55759ff4-2a3d-4e49-b7d6-452a4fe21a19" providerId="ADAL" clId="{CEF6474C-DE8A-46F2-A5E7-3C4693E3FFEA}" dt="2024-02-29T03:51:33.767" v="7464" actId="27636"/>
          <ac:spMkLst>
            <pc:docMk/>
            <pc:sldMk cId="654109534" sldId="438"/>
            <ac:spMk id="2" creationId="{D747CC83-906E-9433-B0DC-B54DC3D925FD}"/>
          </ac:spMkLst>
        </pc:spChg>
        <pc:spChg chg="add del">
          <ac:chgData name="Yermagambetova, Aigul" userId="55759ff4-2a3d-4e49-b7d6-452a4fe21a19" providerId="ADAL" clId="{CEF6474C-DE8A-46F2-A5E7-3C4693E3FFEA}" dt="2024-02-28T17:03:31.905" v="4409" actId="26606"/>
          <ac:spMkLst>
            <pc:docMk/>
            <pc:sldMk cId="654109534" sldId="438"/>
            <ac:spMk id="3" creationId="{BE779866-2C4E-52D4-8802-8F0439E7896E}"/>
          </ac:spMkLst>
        </pc:spChg>
        <pc:spChg chg="mod">
          <ac:chgData name="Yermagambetova, Aigul" userId="55759ff4-2a3d-4e49-b7d6-452a4fe21a19" providerId="ADAL" clId="{CEF6474C-DE8A-46F2-A5E7-3C4693E3FFEA}" dt="2024-02-28T17:08:54.277" v="4418" actId="26606"/>
          <ac:spMkLst>
            <pc:docMk/>
            <pc:sldMk cId="654109534" sldId="438"/>
            <ac:spMk id="4" creationId="{05F5DAE4-5802-BBA1-E07E-AC7D41E1E265}"/>
          </ac:spMkLst>
        </pc:spChg>
        <pc:spChg chg="add del">
          <ac:chgData name="Yermagambetova, Aigul" userId="55759ff4-2a3d-4e49-b7d6-452a4fe21a19" providerId="ADAL" clId="{CEF6474C-DE8A-46F2-A5E7-3C4693E3FFEA}" dt="2024-02-28T17:03:31.905" v="4409" actId="26606"/>
          <ac:spMkLst>
            <pc:docMk/>
            <pc:sldMk cId="654109534" sldId="438"/>
            <ac:spMk id="5" creationId="{7D6DEB9D-F5C0-F6FB-D1AD-8F86EA31961F}"/>
          </ac:spMkLst>
        </pc:spChg>
        <pc:spChg chg="del">
          <ac:chgData name="Yermagambetova, Aigul" userId="55759ff4-2a3d-4e49-b7d6-452a4fe21a19" providerId="ADAL" clId="{CEF6474C-DE8A-46F2-A5E7-3C4693E3FFEA}" dt="2024-02-28T17:03:34.517" v="4410" actId="478"/>
          <ac:spMkLst>
            <pc:docMk/>
            <pc:sldMk cId="654109534" sldId="438"/>
            <ac:spMk id="6" creationId="{F169A55A-5527-F25C-3706-6BA8FB64FF4E}"/>
          </ac:spMkLst>
        </pc:spChg>
        <pc:spChg chg="add del">
          <ac:chgData name="Yermagambetova, Aigul" userId="55759ff4-2a3d-4e49-b7d6-452a4fe21a19" providerId="ADAL" clId="{CEF6474C-DE8A-46F2-A5E7-3C4693E3FFEA}" dt="2024-02-28T17:03:31.890" v="4408" actId="26606"/>
          <ac:spMkLst>
            <pc:docMk/>
            <pc:sldMk cId="654109534" sldId="438"/>
            <ac:spMk id="11" creationId="{8D06CE56-3881-4ADA-8CEF-D18B02C242A3}"/>
          </ac:spMkLst>
        </pc:spChg>
        <pc:spChg chg="add mod">
          <ac:chgData name="Yermagambetova, Aigul" userId="55759ff4-2a3d-4e49-b7d6-452a4fe21a19" providerId="ADAL" clId="{CEF6474C-DE8A-46F2-A5E7-3C4693E3FFEA}" dt="2024-02-29T03:51:45.320" v="7466" actId="1076"/>
          <ac:spMkLst>
            <pc:docMk/>
            <pc:sldMk cId="654109534" sldId="438"/>
            <ac:spMk id="12" creationId="{6A59A2DF-5604-45FA-97A2-B40A7DACDC4A}"/>
          </ac:spMkLst>
        </pc:spChg>
        <pc:spChg chg="add del">
          <ac:chgData name="Yermagambetova, Aigul" userId="55759ff4-2a3d-4e49-b7d6-452a4fe21a19" providerId="ADAL" clId="{CEF6474C-DE8A-46F2-A5E7-3C4693E3FFEA}" dt="2024-02-28T17:03:31.890" v="4408" actId="26606"/>
          <ac:spMkLst>
            <pc:docMk/>
            <pc:sldMk cId="654109534" sldId="438"/>
            <ac:spMk id="13" creationId="{79F3C543-62EC-4433-9C93-A2CD8764E9B4}"/>
          </ac:spMkLst>
        </pc:spChg>
        <pc:spChg chg="add del">
          <ac:chgData name="Yermagambetova, Aigul" userId="55759ff4-2a3d-4e49-b7d6-452a4fe21a19" providerId="ADAL" clId="{CEF6474C-DE8A-46F2-A5E7-3C4693E3FFEA}" dt="2024-02-28T17:03:31.890" v="4408" actId="26606"/>
          <ac:spMkLst>
            <pc:docMk/>
            <pc:sldMk cId="654109534" sldId="438"/>
            <ac:spMk id="15" creationId="{1ACA2EA0-FFD3-42EC-9406-B595015ED96E}"/>
          </ac:spMkLst>
        </pc:spChg>
        <pc:spChg chg="add del">
          <ac:chgData name="Yermagambetova, Aigul" userId="55759ff4-2a3d-4e49-b7d6-452a4fe21a19" providerId="ADAL" clId="{CEF6474C-DE8A-46F2-A5E7-3C4693E3FFEA}" dt="2024-02-28T17:03:31.890" v="4408" actId="26606"/>
          <ac:spMkLst>
            <pc:docMk/>
            <pc:sldMk cId="654109534" sldId="438"/>
            <ac:spMk id="17" creationId="{D5288BCE-665C-472A-8C43-664BCFA31E43}"/>
          </ac:spMkLst>
        </pc:spChg>
        <pc:spChg chg="add mod">
          <ac:chgData name="Yermagambetova, Aigul" userId="55759ff4-2a3d-4e49-b7d6-452a4fe21a19" providerId="ADAL" clId="{CEF6474C-DE8A-46F2-A5E7-3C4693E3FFEA}" dt="2024-03-01T22:56:22.018" v="10327" actId="1076"/>
          <ac:spMkLst>
            <pc:docMk/>
            <pc:sldMk cId="654109534" sldId="438"/>
            <ac:spMk id="18" creationId="{140D4A64-8EA1-39F9-DDC4-51AB4541590C}"/>
          </ac:spMkLst>
        </pc:spChg>
        <pc:spChg chg="add del">
          <ac:chgData name="Yermagambetova, Aigul" userId="55759ff4-2a3d-4e49-b7d6-452a4fe21a19" providerId="ADAL" clId="{CEF6474C-DE8A-46F2-A5E7-3C4693E3FFEA}" dt="2024-02-28T17:03:31.890" v="4408" actId="26606"/>
          <ac:spMkLst>
            <pc:docMk/>
            <pc:sldMk cId="654109534" sldId="438"/>
            <ac:spMk id="19" creationId="{46C57131-53A7-4C1A-BEA8-25F06A06AD29}"/>
          </ac:spMkLst>
        </pc:spChg>
        <pc:spChg chg="add del">
          <ac:chgData name="Yermagambetova, Aigul" userId="55759ff4-2a3d-4e49-b7d6-452a4fe21a19" providerId="ADAL" clId="{CEF6474C-DE8A-46F2-A5E7-3C4693E3FFEA}" dt="2024-02-28T17:08:54.277" v="4418" actId="26606"/>
          <ac:spMkLst>
            <pc:docMk/>
            <pc:sldMk cId="654109534" sldId="438"/>
            <ac:spMk id="21" creationId="{E1B96AD6-92A9-4273-A62B-96A1C3E0BA95}"/>
          </ac:spMkLst>
        </pc:spChg>
        <pc:spChg chg="add del">
          <ac:chgData name="Yermagambetova, Aigul" userId="55759ff4-2a3d-4e49-b7d6-452a4fe21a19" providerId="ADAL" clId="{CEF6474C-DE8A-46F2-A5E7-3C4693E3FFEA}" dt="2024-02-28T17:08:54.277" v="4418" actId="26606"/>
          <ac:spMkLst>
            <pc:docMk/>
            <pc:sldMk cId="654109534" sldId="438"/>
            <ac:spMk id="22" creationId="{2D6FBB9D-1CAA-4D05-AB33-BABDFE17B843}"/>
          </ac:spMkLst>
        </pc:spChg>
        <pc:spChg chg="add del">
          <ac:chgData name="Yermagambetova, Aigul" userId="55759ff4-2a3d-4e49-b7d6-452a4fe21a19" providerId="ADAL" clId="{CEF6474C-DE8A-46F2-A5E7-3C4693E3FFEA}" dt="2024-02-28T17:08:54.277" v="4418" actId="26606"/>
          <ac:spMkLst>
            <pc:docMk/>
            <pc:sldMk cId="654109534" sldId="438"/>
            <ac:spMk id="23" creationId="{463EEC44-1BA3-44ED-81FC-A644B04B2A44}"/>
          </ac:spMkLst>
        </pc:spChg>
        <pc:spChg chg="add del">
          <ac:chgData name="Yermagambetova, Aigul" userId="55759ff4-2a3d-4e49-b7d6-452a4fe21a19" providerId="ADAL" clId="{CEF6474C-DE8A-46F2-A5E7-3C4693E3FFEA}" dt="2024-02-28T17:08:54.277" v="4418" actId="26606"/>
          <ac:spMkLst>
            <pc:docMk/>
            <pc:sldMk cId="654109534" sldId="438"/>
            <ac:spMk id="24" creationId="{04727B71-B4B6-4823-80A1-68C40B475118}"/>
          </ac:spMkLst>
        </pc:spChg>
        <pc:spChg chg="add del">
          <ac:chgData name="Yermagambetova, Aigul" userId="55759ff4-2a3d-4e49-b7d6-452a4fe21a19" providerId="ADAL" clId="{CEF6474C-DE8A-46F2-A5E7-3C4693E3FFEA}" dt="2024-02-28T17:08:54.277" v="4418" actId="26606"/>
          <ac:spMkLst>
            <pc:docMk/>
            <pc:sldMk cId="654109534" sldId="438"/>
            <ac:spMk id="25" creationId="{79A6DB05-9FB5-4B07-8675-74C23D4FD89D}"/>
          </ac:spMkLst>
        </pc:spChg>
        <pc:spChg chg="add del">
          <ac:chgData name="Yermagambetova, Aigul" userId="55759ff4-2a3d-4e49-b7d6-452a4fe21a19" providerId="ADAL" clId="{CEF6474C-DE8A-46F2-A5E7-3C4693E3FFEA}" dt="2024-02-28T17:08:54.277" v="4418" actId="26606"/>
          <ac:spMkLst>
            <pc:docMk/>
            <pc:sldMk cId="654109534" sldId="438"/>
            <ac:spMk id="26" creationId="{1C799903-48D5-4A31-A1A2-541072D9771E}"/>
          </ac:spMkLst>
        </pc:spChg>
        <pc:spChg chg="add del">
          <ac:chgData name="Yermagambetova, Aigul" userId="55759ff4-2a3d-4e49-b7d6-452a4fe21a19" providerId="ADAL" clId="{CEF6474C-DE8A-46F2-A5E7-3C4693E3FFEA}" dt="2024-02-28T17:08:54.277" v="4418" actId="26606"/>
          <ac:spMkLst>
            <pc:docMk/>
            <pc:sldMk cId="654109534" sldId="438"/>
            <ac:spMk id="27" creationId="{8EFFF109-FC58-4FD3-BE05-9775A1310F55}"/>
          </ac:spMkLst>
        </pc:spChg>
        <pc:spChg chg="add del">
          <ac:chgData name="Yermagambetova, Aigul" userId="55759ff4-2a3d-4e49-b7d6-452a4fe21a19" providerId="ADAL" clId="{CEF6474C-DE8A-46F2-A5E7-3C4693E3FFEA}" dt="2024-02-28T17:08:49.061" v="4414"/>
          <ac:spMkLst>
            <pc:docMk/>
            <pc:sldMk cId="654109534" sldId="438"/>
            <ac:spMk id="28" creationId="{BE779866-2C4E-52D4-8802-8F0439E7896E}"/>
          </ac:spMkLst>
        </pc:spChg>
        <pc:spChg chg="add del">
          <ac:chgData name="Yermagambetova, Aigul" userId="55759ff4-2a3d-4e49-b7d6-452a4fe21a19" providerId="ADAL" clId="{CEF6474C-DE8A-46F2-A5E7-3C4693E3FFEA}" dt="2024-02-28T17:12:29.401" v="4419"/>
          <ac:spMkLst>
            <pc:docMk/>
            <pc:sldMk cId="654109534" sldId="438"/>
            <ac:spMk id="31" creationId="{33C068D0-E441-3A82-9540-54D64FD1216A}"/>
          </ac:spMkLst>
        </pc:spChg>
        <pc:spChg chg="add mod">
          <ac:chgData name="Yermagambetova, Aigul" userId="55759ff4-2a3d-4e49-b7d6-452a4fe21a19" providerId="ADAL" clId="{CEF6474C-DE8A-46F2-A5E7-3C4693E3FFEA}" dt="2024-03-06T02:22:10.867" v="12491" actId="1076"/>
          <ac:spMkLst>
            <pc:docMk/>
            <pc:sldMk cId="654109534" sldId="438"/>
            <ac:spMk id="32" creationId="{1EBA7B88-B9CA-4493-C17D-32F55836B20F}"/>
          </ac:spMkLst>
        </pc:spChg>
        <pc:spChg chg="add">
          <ac:chgData name="Yermagambetova, Aigul" userId="55759ff4-2a3d-4e49-b7d6-452a4fe21a19" providerId="ADAL" clId="{CEF6474C-DE8A-46F2-A5E7-3C4693E3FFEA}" dt="2024-02-28T17:08:54.277" v="4418" actId="26606"/>
          <ac:spMkLst>
            <pc:docMk/>
            <pc:sldMk cId="654109534" sldId="438"/>
            <ac:spMk id="34" creationId="{2D6FBB9D-1CAA-4D05-AB33-BABDFE17B843}"/>
          </ac:spMkLst>
        </pc:spChg>
        <pc:spChg chg="add">
          <ac:chgData name="Yermagambetova, Aigul" userId="55759ff4-2a3d-4e49-b7d6-452a4fe21a19" providerId="ADAL" clId="{CEF6474C-DE8A-46F2-A5E7-3C4693E3FFEA}" dt="2024-02-28T17:08:54.277" v="4418" actId="26606"/>
          <ac:spMkLst>
            <pc:docMk/>
            <pc:sldMk cId="654109534" sldId="438"/>
            <ac:spMk id="36" creationId="{04727B71-B4B6-4823-80A1-68C40B475118}"/>
          </ac:spMkLst>
        </pc:spChg>
        <pc:spChg chg="add">
          <ac:chgData name="Yermagambetova, Aigul" userId="55759ff4-2a3d-4e49-b7d6-452a4fe21a19" providerId="ADAL" clId="{CEF6474C-DE8A-46F2-A5E7-3C4693E3FFEA}" dt="2024-02-28T17:08:54.277" v="4418" actId="26606"/>
          <ac:spMkLst>
            <pc:docMk/>
            <pc:sldMk cId="654109534" sldId="438"/>
            <ac:spMk id="38" creationId="{79A6DB05-9FB5-4B07-8675-74C23D4FD89D}"/>
          </ac:spMkLst>
        </pc:spChg>
        <pc:spChg chg="add">
          <ac:chgData name="Yermagambetova, Aigul" userId="55759ff4-2a3d-4e49-b7d6-452a4fe21a19" providerId="ADAL" clId="{CEF6474C-DE8A-46F2-A5E7-3C4693E3FFEA}" dt="2024-02-28T17:08:54.277" v="4418" actId="26606"/>
          <ac:spMkLst>
            <pc:docMk/>
            <pc:sldMk cId="654109534" sldId="438"/>
            <ac:spMk id="40" creationId="{0B9EE3F3-89B7-43C3-8651-C4C96830993D}"/>
          </ac:spMkLst>
        </pc:spChg>
        <pc:spChg chg="add">
          <ac:chgData name="Yermagambetova, Aigul" userId="55759ff4-2a3d-4e49-b7d6-452a4fe21a19" providerId="ADAL" clId="{CEF6474C-DE8A-46F2-A5E7-3C4693E3FFEA}" dt="2024-02-28T17:08:54.277" v="4418" actId="26606"/>
          <ac:spMkLst>
            <pc:docMk/>
            <pc:sldMk cId="654109534" sldId="438"/>
            <ac:spMk id="42" creationId="{33AE4636-AEEC-45D6-84D4-7AC2DA48ECF8}"/>
          </ac:spMkLst>
        </pc:spChg>
        <pc:spChg chg="add">
          <ac:chgData name="Yermagambetova, Aigul" userId="55759ff4-2a3d-4e49-b7d6-452a4fe21a19" providerId="ADAL" clId="{CEF6474C-DE8A-46F2-A5E7-3C4693E3FFEA}" dt="2024-02-28T17:08:54.277" v="4418" actId="26606"/>
          <ac:spMkLst>
            <pc:docMk/>
            <pc:sldMk cId="654109534" sldId="438"/>
            <ac:spMk id="44" creationId="{8D9CE0F4-2EB2-4F1F-8AAC-DB3571D9FE10}"/>
          </ac:spMkLst>
        </pc:spChg>
        <pc:picChg chg="add mod">
          <ac:chgData name="Yermagambetova, Aigul" userId="55759ff4-2a3d-4e49-b7d6-452a4fe21a19" providerId="ADAL" clId="{CEF6474C-DE8A-46F2-A5E7-3C4693E3FFEA}" dt="2024-02-28T17:26:03.966" v="4747" actId="1076"/>
          <ac:picMkLst>
            <pc:docMk/>
            <pc:sldMk cId="654109534" sldId="438"/>
            <ac:picMk id="8" creationId="{5A576389-08B7-16A5-75AD-702E7C78938D}"/>
          </ac:picMkLst>
        </pc:picChg>
        <pc:picChg chg="add mod">
          <ac:chgData name="Yermagambetova, Aigul" userId="55759ff4-2a3d-4e49-b7d6-452a4fe21a19" providerId="ADAL" clId="{CEF6474C-DE8A-46F2-A5E7-3C4693E3FFEA}" dt="2024-02-29T01:34:54.925" v="6551" actId="1076"/>
          <ac:picMkLst>
            <pc:docMk/>
            <pc:sldMk cId="654109534" sldId="438"/>
            <ac:picMk id="10" creationId="{2B19EE30-E24B-24F8-2F17-C0916C40A06F}"/>
          </ac:picMkLst>
        </pc:picChg>
        <pc:picChg chg="add mod">
          <ac:chgData name="Yermagambetova, Aigul" userId="55759ff4-2a3d-4e49-b7d6-452a4fe21a19" providerId="ADAL" clId="{CEF6474C-DE8A-46F2-A5E7-3C4693E3FFEA}" dt="2024-02-29T03:52:03.663" v="7470" actId="1076"/>
          <ac:picMkLst>
            <pc:docMk/>
            <pc:sldMk cId="654109534" sldId="438"/>
            <ac:picMk id="14" creationId="{A27BE5D5-16C5-4FC3-4CDC-59A807C0621E}"/>
          </ac:picMkLst>
        </pc:picChg>
        <pc:picChg chg="add mod">
          <ac:chgData name="Yermagambetova, Aigul" userId="55759ff4-2a3d-4e49-b7d6-452a4fe21a19" providerId="ADAL" clId="{CEF6474C-DE8A-46F2-A5E7-3C4693E3FFEA}" dt="2024-02-29T03:51:47.035" v="7468" actId="1076"/>
          <ac:picMkLst>
            <pc:docMk/>
            <pc:sldMk cId="654109534" sldId="438"/>
            <ac:picMk id="16" creationId="{498C10BA-87A2-8AD3-36C3-8789C9619D19}"/>
          </ac:picMkLst>
        </pc:picChg>
        <pc:picChg chg="add mod">
          <ac:chgData name="Yermagambetova, Aigul" userId="55759ff4-2a3d-4e49-b7d6-452a4fe21a19" providerId="ADAL" clId="{CEF6474C-DE8A-46F2-A5E7-3C4693E3FFEA}" dt="2024-02-29T03:49:49.593" v="7336" actId="1076"/>
          <ac:picMkLst>
            <pc:docMk/>
            <pc:sldMk cId="654109534" sldId="438"/>
            <ac:picMk id="29" creationId="{B199726D-9DD4-7CFD-5D1F-00BE33CA92A9}"/>
          </ac:picMkLst>
        </pc:picChg>
      </pc:sldChg>
      <pc:sldChg chg="addSp delSp modSp new del mod ord">
        <pc:chgData name="Yermagambetova, Aigul" userId="55759ff4-2a3d-4e49-b7d6-452a4fe21a19" providerId="ADAL" clId="{CEF6474C-DE8A-46F2-A5E7-3C4693E3FFEA}" dt="2024-03-05T23:09:15.719" v="12394" actId="47"/>
        <pc:sldMkLst>
          <pc:docMk/>
          <pc:sldMk cId="2882672370" sldId="439"/>
        </pc:sldMkLst>
        <pc:spChg chg="del">
          <ac:chgData name="Yermagambetova, Aigul" userId="55759ff4-2a3d-4e49-b7d6-452a4fe21a19" providerId="ADAL" clId="{CEF6474C-DE8A-46F2-A5E7-3C4693E3FFEA}" dt="2024-02-28T17:21:11.824" v="4470" actId="478"/>
          <ac:spMkLst>
            <pc:docMk/>
            <pc:sldMk cId="2882672370" sldId="439"/>
            <ac:spMk id="2" creationId="{FD26C151-3B5A-92F7-8E49-135CB09756D3}"/>
          </ac:spMkLst>
        </pc:spChg>
        <pc:spChg chg="del mod">
          <ac:chgData name="Yermagambetova, Aigul" userId="55759ff4-2a3d-4e49-b7d6-452a4fe21a19" providerId="ADAL" clId="{CEF6474C-DE8A-46F2-A5E7-3C4693E3FFEA}" dt="2024-02-28T17:25:10.035" v="4737" actId="21"/>
          <ac:spMkLst>
            <pc:docMk/>
            <pc:sldMk cId="2882672370" sldId="439"/>
            <ac:spMk id="3" creationId="{6A59A2DF-5604-45FA-97A2-B40A7DACDC4A}"/>
          </ac:spMkLst>
        </pc:spChg>
        <pc:spChg chg="del">
          <ac:chgData name="Yermagambetova, Aigul" userId="55759ff4-2a3d-4e49-b7d6-452a4fe21a19" providerId="ADAL" clId="{CEF6474C-DE8A-46F2-A5E7-3C4693E3FFEA}" dt="2024-02-28T17:20:22.950" v="4456"/>
          <ac:spMkLst>
            <pc:docMk/>
            <pc:sldMk cId="2882672370" sldId="439"/>
            <ac:spMk id="5" creationId="{52D7F4BE-FA54-0386-9FED-D4C826F40E4C}"/>
          </ac:spMkLst>
        </pc:spChg>
        <pc:spChg chg="del">
          <ac:chgData name="Yermagambetova, Aigul" userId="55759ff4-2a3d-4e49-b7d6-452a4fe21a19" providerId="ADAL" clId="{CEF6474C-DE8A-46F2-A5E7-3C4693E3FFEA}" dt="2024-02-28T17:20:57.135" v="4463"/>
          <ac:spMkLst>
            <pc:docMk/>
            <pc:sldMk cId="2882672370" sldId="439"/>
            <ac:spMk id="6" creationId="{B5D184FD-5475-0A3D-84BC-CE23A242D9B0}"/>
          </ac:spMkLst>
        </pc:spChg>
        <pc:spChg chg="add del mod">
          <ac:chgData name="Yermagambetova, Aigul" userId="55759ff4-2a3d-4e49-b7d6-452a4fe21a19" providerId="ADAL" clId="{CEF6474C-DE8A-46F2-A5E7-3C4693E3FFEA}" dt="2024-02-28T17:21:26.780" v="4477"/>
          <ac:spMkLst>
            <pc:docMk/>
            <pc:sldMk cId="2882672370" sldId="439"/>
            <ac:spMk id="12" creationId="{67170337-05BE-9412-6905-666FBE1F08B7}"/>
          </ac:spMkLst>
        </pc:spChg>
        <pc:spChg chg="add del mod">
          <ac:chgData name="Yermagambetova, Aigul" userId="55759ff4-2a3d-4e49-b7d6-452a4fe21a19" providerId="ADAL" clId="{CEF6474C-DE8A-46F2-A5E7-3C4693E3FFEA}" dt="2024-02-28T17:25:10.035" v="4737" actId="21"/>
          <ac:spMkLst>
            <pc:docMk/>
            <pc:sldMk cId="2882672370" sldId="439"/>
            <ac:spMk id="17" creationId="{140D4A64-8EA1-39F9-DDC4-51AB4541590C}"/>
          </ac:spMkLst>
        </pc:spChg>
        <pc:spChg chg="add mod">
          <ac:chgData name="Yermagambetova, Aigul" userId="55759ff4-2a3d-4e49-b7d6-452a4fe21a19" providerId="ADAL" clId="{CEF6474C-DE8A-46F2-A5E7-3C4693E3FFEA}" dt="2024-03-05T23:09:07.075" v="12390" actId="21"/>
          <ac:spMkLst>
            <pc:docMk/>
            <pc:sldMk cId="2882672370" sldId="439"/>
            <ac:spMk id="19" creationId="{0F27940F-C700-C2BC-ABA5-BDD72C5EB921}"/>
          </ac:spMkLst>
        </pc:spChg>
        <pc:spChg chg="add del mod">
          <ac:chgData name="Yermagambetova, Aigul" userId="55759ff4-2a3d-4e49-b7d6-452a4fe21a19" providerId="ADAL" clId="{CEF6474C-DE8A-46F2-A5E7-3C4693E3FFEA}" dt="2024-02-29T03:20:51.904" v="7009" actId="478"/>
          <ac:spMkLst>
            <pc:docMk/>
            <pc:sldMk cId="2882672370" sldId="439"/>
            <ac:spMk id="21" creationId="{691D6DC9-7732-22CF-4134-D0FB2F94B443}"/>
          </ac:spMkLst>
        </pc:spChg>
        <pc:spChg chg="add mod">
          <ac:chgData name="Yermagambetova, Aigul" userId="55759ff4-2a3d-4e49-b7d6-452a4fe21a19" providerId="ADAL" clId="{CEF6474C-DE8A-46F2-A5E7-3C4693E3FFEA}" dt="2024-03-05T23:08:56.924" v="12388" actId="21"/>
          <ac:spMkLst>
            <pc:docMk/>
            <pc:sldMk cId="2882672370" sldId="439"/>
            <ac:spMk id="23" creationId="{5BDEBC9B-055C-E470-B57E-E41047E5EE82}"/>
          </ac:spMkLst>
        </pc:spChg>
        <pc:picChg chg="add del mod">
          <ac:chgData name="Yermagambetova, Aigul" userId="55759ff4-2a3d-4e49-b7d6-452a4fe21a19" providerId="ADAL" clId="{CEF6474C-DE8A-46F2-A5E7-3C4693E3FFEA}" dt="2024-02-28T17:21:18.119" v="4471" actId="478"/>
          <ac:picMkLst>
            <pc:docMk/>
            <pc:sldMk cId="2882672370" sldId="439"/>
            <ac:picMk id="8" creationId="{87F8A5AE-108D-0F67-C31E-AD708C141882}"/>
          </ac:picMkLst>
        </pc:picChg>
        <pc:picChg chg="add del mod">
          <ac:chgData name="Yermagambetova, Aigul" userId="55759ff4-2a3d-4e49-b7d6-452a4fe21a19" providerId="ADAL" clId="{CEF6474C-DE8A-46F2-A5E7-3C4693E3FFEA}" dt="2024-02-28T17:25:10.035" v="4737" actId="21"/>
          <ac:picMkLst>
            <pc:docMk/>
            <pc:sldMk cId="2882672370" sldId="439"/>
            <ac:picMk id="10" creationId="{A27BE5D5-16C5-4FC3-4CDC-59A807C0621E}"/>
          </ac:picMkLst>
        </pc:picChg>
        <pc:picChg chg="add mod">
          <ac:chgData name="Yermagambetova, Aigul" userId="55759ff4-2a3d-4e49-b7d6-452a4fe21a19" providerId="ADAL" clId="{CEF6474C-DE8A-46F2-A5E7-3C4693E3FFEA}" dt="2024-02-28T17:21:24.540" v="4476"/>
          <ac:picMkLst>
            <pc:docMk/>
            <pc:sldMk cId="2882672370" sldId="439"/>
            <ac:picMk id="14" creationId="{46005F38-2836-6B68-B14C-0E1A1E2A9ACA}"/>
          </ac:picMkLst>
        </pc:picChg>
        <pc:picChg chg="add del mod">
          <ac:chgData name="Yermagambetova, Aigul" userId="55759ff4-2a3d-4e49-b7d6-452a4fe21a19" providerId="ADAL" clId="{CEF6474C-DE8A-46F2-A5E7-3C4693E3FFEA}" dt="2024-02-28T17:25:10.035" v="4737" actId="21"/>
          <ac:picMkLst>
            <pc:docMk/>
            <pc:sldMk cId="2882672370" sldId="439"/>
            <ac:picMk id="16" creationId="{498C10BA-87A2-8AD3-36C3-8789C9619D19}"/>
          </ac:picMkLst>
        </pc:picChg>
      </pc:sldChg>
      <pc:sldChg chg="addSp delSp modSp new mod ord">
        <pc:chgData name="Yermagambetova, Aigul" userId="55759ff4-2a3d-4e49-b7d6-452a4fe21a19" providerId="ADAL" clId="{CEF6474C-DE8A-46F2-A5E7-3C4693E3FFEA}" dt="2024-03-03T21:30:34.864" v="11585"/>
        <pc:sldMkLst>
          <pc:docMk/>
          <pc:sldMk cId="1456442508" sldId="440"/>
        </pc:sldMkLst>
        <pc:spChg chg="del mod">
          <ac:chgData name="Yermagambetova, Aigul" userId="55759ff4-2a3d-4e49-b7d6-452a4fe21a19" providerId="ADAL" clId="{CEF6474C-DE8A-46F2-A5E7-3C4693E3FFEA}" dt="2024-02-28T17:24:02.999" v="4641" actId="478"/>
          <ac:spMkLst>
            <pc:docMk/>
            <pc:sldMk cId="1456442508" sldId="440"/>
            <ac:spMk id="2" creationId="{9EF074BF-1C7C-8537-6B24-20B3B95F254B}"/>
          </ac:spMkLst>
        </pc:spChg>
        <pc:spChg chg="mod">
          <ac:chgData name="Yermagambetova, Aigul" userId="55759ff4-2a3d-4e49-b7d6-452a4fe21a19" providerId="ADAL" clId="{CEF6474C-DE8A-46F2-A5E7-3C4693E3FFEA}" dt="2024-02-29T04:08:23.150" v="7878" actId="1076"/>
          <ac:spMkLst>
            <pc:docMk/>
            <pc:sldMk cId="1456442508" sldId="440"/>
            <ac:spMk id="3" creationId="{3FF39113-BC04-CEF0-049E-BDE98D9E971F}"/>
          </ac:spMkLst>
        </pc:spChg>
        <pc:spChg chg="del">
          <ac:chgData name="Yermagambetova, Aigul" userId="55759ff4-2a3d-4e49-b7d6-452a4fe21a19" providerId="ADAL" clId="{CEF6474C-DE8A-46F2-A5E7-3C4693E3FFEA}" dt="2024-02-28T17:23:10.299" v="4566" actId="478"/>
          <ac:spMkLst>
            <pc:docMk/>
            <pc:sldMk cId="1456442508" sldId="440"/>
            <ac:spMk id="5" creationId="{79F04B9A-6933-35F1-CF21-E0DD6BE92E50}"/>
          </ac:spMkLst>
        </pc:spChg>
        <pc:spChg chg="del">
          <ac:chgData name="Yermagambetova, Aigul" userId="55759ff4-2a3d-4e49-b7d6-452a4fe21a19" providerId="ADAL" clId="{CEF6474C-DE8A-46F2-A5E7-3C4693E3FFEA}" dt="2024-02-28T17:23:09.054" v="4565" actId="478"/>
          <ac:spMkLst>
            <pc:docMk/>
            <pc:sldMk cId="1456442508" sldId="440"/>
            <ac:spMk id="6" creationId="{755598FB-5550-9907-87BA-9C124271AE2F}"/>
          </ac:spMkLst>
        </pc:spChg>
        <pc:spChg chg="add mod">
          <ac:chgData name="Yermagambetova, Aigul" userId="55759ff4-2a3d-4e49-b7d6-452a4fe21a19" providerId="ADAL" clId="{CEF6474C-DE8A-46F2-A5E7-3C4693E3FFEA}" dt="2024-02-29T04:04:46.323" v="7807" actId="1076"/>
          <ac:spMkLst>
            <pc:docMk/>
            <pc:sldMk cId="1456442508" sldId="440"/>
            <ac:spMk id="7" creationId="{30271B9F-7C98-9D26-F26A-98793A5AD809}"/>
          </ac:spMkLst>
        </pc:spChg>
        <pc:spChg chg="add mod">
          <ac:chgData name="Yermagambetova, Aigul" userId="55759ff4-2a3d-4e49-b7d6-452a4fe21a19" providerId="ADAL" clId="{CEF6474C-DE8A-46F2-A5E7-3C4693E3FFEA}" dt="2024-02-29T04:04:39.058" v="7805"/>
          <ac:spMkLst>
            <pc:docMk/>
            <pc:sldMk cId="1456442508" sldId="440"/>
            <ac:spMk id="9" creationId="{C9483189-979E-4AB0-FC17-83D04B09742D}"/>
          </ac:spMkLst>
        </pc:spChg>
        <pc:spChg chg="add mod">
          <ac:chgData name="Yermagambetova, Aigul" userId="55759ff4-2a3d-4e49-b7d6-452a4fe21a19" providerId="ADAL" clId="{CEF6474C-DE8A-46F2-A5E7-3C4693E3FFEA}" dt="2024-02-29T04:04:39.058" v="7805"/>
          <ac:spMkLst>
            <pc:docMk/>
            <pc:sldMk cId="1456442508" sldId="440"/>
            <ac:spMk id="10" creationId="{89A7FD68-41E9-7D00-145B-B2CE4718A39A}"/>
          </ac:spMkLst>
        </pc:spChg>
        <pc:spChg chg="add mod">
          <ac:chgData name="Yermagambetova, Aigul" userId="55759ff4-2a3d-4e49-b7d6-452a4fe21a19" providerId="ADAL" clId="{CEF6474C-DE8A-46F2-A5E7-3C4693E3FFEA}" dt="2024-02-29T04:04:39.058" v="7805"/>
          <ac:spMkLst>
            <pc:docMk/>
            <pc:sldMk cId="1456442508" sldId="440"/>
            <ac:spMk id="11" creationId="{0E3D176E-B010-6EEA-DBF9-7669FAFAE210}"/>
          </ac:spMkLst>
        </pc:spChg>
        <pc:spChg chg="add mod">
          <ac:chgData name="Yermagambetova, Aigul" userId="55759ff4-2a3d-4e49-b7d6-452a4fe21a19" providerId="ADAL" clId="{CEF6474C-DE8A-46F2-A5E7-3C4693E3FFEA}" dt="2024-02-29T04:04:39.058" v="7805"/>
          <ac:spMkLst>
            <pc:docMk/>
            <pc:sldMk cId="1456442508" sldId="440"/>
            <ac:spMk id="12" creationId="{1327F00E-88AF-30BB-CE13-F62430C297E8}"/>
          </ac:spMkLst>
        </pc:spChg>
        <pc:spChg chg="add mod">
          <ac:chgData name="Yermagambetova, Aigul" userId="55759ff4-2a3d-4e49-b7d6-452a4fe21a19" providerId="ADAL" clId="{CEF6474C-DE8A-46F2-A5E7-3C4693E3FFEA}" dt="2024-02-29T04:04:39.058" v="7805"/>
          <ac:spMkLst>
            <pc:docMk/>
            <pc:sldMk cId="1456442508" sldId="440"/>
            <ac:spMk id="13" creationId="{F7175E64-BBB7-9D61-DF51-3328C04CD032}"/>
          </ac:spMkLst>
        </pc:spChg>
        <pc:spChg chg="add mod">
          <ac:chgData name="Yermagambetova, Aigul" userId="55759ff4-2a3d-4e49-b7d6-452a4fe21a19" providerId="ADAL" clId="{CEF6474C-DE8A-46F2-A5E7-3C4693E3FFEA}" dt="2024-02-29T04:04:39.058" v="7805"/>
          <ac:spMkLst>
            <pc:docMk/>
            <pc:sldMk cId="1456442508" sldId="440"/>
            <ac:spMk id="14" creationId="{E07E264B-A4B2-7B26-F101-704335D315B0}"/>
          </ac:spMkLst>
        </pc:spChg>
        <pc:spChg chg="add mod">
          <ac:chgData name="Yermagambetova, Aigul" userId="55759ff4-2a3d-4e49-b7d6-452a4fe21a19" providerId="ADAL" clId="{CEF6474C-DE8A-46F2-A5E7-3C4693E3FFEA}" dt="2024-02-29T04:04:39.058" v="7805"/>
          <ac:spMkLst>
            <pc:docMk/>
            <pc:sldMk cId="1456442508" sldId="440"/>
            <ac:spMk id="15" creationId="{7375B822-D28C-AE85-9863-87007D70931E}"/>
          </ac:spMkLst>
        </pc:spChg>
        <pc:spChg chg="add mod">
          <ac:chgData name="Yermagambetova, Aigul" userId="55759ff4-2a3d-4e49-b7d6-452a4fe21a19" providerId="ADAL" clId="{CEF6474C-DE8A-46F2-A5E7-3C4693E3FFEA}" dt="2024-02-29T04:04:39.058" v="7805"/>
          <ac:spMkLst>
            <pc:docMk/>
            <pc:sldMk cId="1456442508" sldId="440"/>
            <ac:spMk id="16" creationId="{BF110600-CC69-C3A0-BD1A-07ADA993272F}"/>
          </ac:spMkLst>
        </pc:spChg>
        <pc:spChg chg="add mod">
          <ac:chgData name="Yermagambetova, Aigul" userId="55759ff4-2a3d-4e49-b7d6-452a4fe21a19" providerId="ADAL" clId="{CEF6474C-DE8A-46F2-A5E7-3C4693E3FFEA}" dt="2024-02-29T04:04:39.058" v="7805"/>
          <ac:spMkLst>
            <pc:docMk/>
            <pc:sldMk cId="1456442508" sldId="440"/>
            <ac:spMk id="17" creationId="{F1EE4AA0-1424-5CD5-15A4-F61AD484B908}"/>
          </ac:spMkLst>
        </pc:spChg>
        <pc:spChg chg="add mod">
          <ac:chgData name="Yermagambetova, Aigul" userId="55759ff4-2a3d-4e49-b7d6-452a4fe21a19" providerId="ADAL" clId="{CEF6474C-DE8A-46F2-A5E7-3C4693E3FFEA}" dt="2024-02-29T04:07:48.653" v="7865" actId="1038"/>
          <ac:spMkLst>
            <pc:docMk/>
            <pc:sldMk cId="1456442508" sldId="440"/>
            <ac:spMk id="18" creationId="{1450420E-195B-9BDE-5C97-46662633368D}"/>
          </ac:spMkLst>
        </pc:spChg>
        <pc:spChg chg="add mod">
          <ac:chgData name="Yermagambetova, Aigul" userId="55759ff4-2a3d-4e49-b7d6-452a4fe21a19" providerId="ADAL" clId="{CEF6474C-DE8A-46F2-A5E7-3C4693E3FFEA}" dt="2024-02-29T04:07:48.653" v="7865" actId="1038"/>
          <ac:spMkLst>
            <pc:docMk/>
            <pc:sldMk cId="1456442508" sldId="440"/>
            <ac:spMk id="19" creationId="{53B610BA-EB31-CA72-B505-A871D3802A8E}"/>
          </ac:spMkLst>
        </pc:spChg>
        <pc:spChg chg="add mod">
          <ac:chgData name="Yermagambetova, Aigul" userId="55759ff4-2a3d-4e49-b7d6-452a4fe21a19" providerId="ADAL" clId="{CEF6474C-DE8A-46F2-A5E7-3C4693E3FFEA}" dt="2024-02-29T04:07:48.653" v="7865" actId="1038"/>
          <ac:spMkLst>
            <pc:docMk/>
            <pc:sldMk cId="1456442508" sldId="440"/>
            <ac:spMk id="20" creationId="{6FFE4A42-1784-ECF9-D6FC-4C1C5F56DD66}"/>
          </ac:spMkLst>
        </pc:spChg>
        <pc:spChg chg="add mod">
          <ac:chgData name="Yermagambetova, Aigul" userId="55759ff4-2a3d-4e49-b7d6-452a4fe21a19" providerId="ADAL" clId="{CEF6474C-DE8A-46F2-A5E7-3C4693E3FFEA}" dt="2024-02-29T04:07:48.653" v="7865" actId="1038"/>
          <ac:spMkLst>
            <pc:docMk/>
            <pc:sldMk cId="1456442508" sldId="440"/>
            <ac:spMk id="21" creationId="{408E0189-45F1-C08B-A0B3-14BA4D529536}"/>
          </ac:spMkLst>
        </pc:spChg>
        <pc:spChg chg="add mod">
          <ac:chgData name="Yermagambetova, Aigul" userId="55759ff4-2a3d-4e49-b7d6-452a4fe21a19" providerId="ADAL" clId="{CEF6474C-DE8A-46F2-A5E7-3C4693E3FFEA}" dt="2024-02-29T04:07:48.653" v="7865" actId="1038"/>
          <ac:spMkLst>
            <pc:docMk/>
            <pc:sldMk cId="1456442508" sldId="440"/>
            <ac:spMk id="22" creationId="{19C47893-18A0-061B-5AA8-7511CC053068}"/>
          </ac:spMkLst>
        </pc:spChg>
        <pc:spChg chg="add mod">
          <ac:chgData name="Yermagambetova, Aigul" userId="55759ff4-2a3d-4e49-b7d6-452a4fe21a19" providerId="ADAL" clId="{CEF6474C-DE8A-46F2-A5E7-3C4693E3FFEA}" dt="2024-02-29T04:07:48.653" v="7865" actId="1038"/>
          <ac:spMkLst>
            <pc:docMk/>
            <pc:sldMk cId="1456442508" sldId="440"/>
            <ac:spMk id="23" creationId="{1ACCD90E-8400-1415-8FDB-2966896A8151}"/>
          </ac:spMkLst>
        </pc:spChg>
        <pc:spChg chg="add mod">
          <ac:chgData name="Yermagambetova, Aigul" userId="55759ff4-2a3d-4e49-b7d6-452a4fe21a19" providerId="ADAL" clId="{CEF6474C-DE8A-46F2-A5E7-3C4693E3FFEA}" dt="2024-02-29T04:07:48.653" v="7865" actId="1038"/>
          <ac:spMkLst>
            <pc:docMk/>
            <pc:sldMk cId="1456442508" sldId="440"/>
            <ac:spMk id="24" creationId="{BCDF6CE9-1399-40A7-C6B2-FC872BBCAE8D}"/>
          </ac:spMkLst>
        </pc:spChg>
        <pc:spChg chg="add mod">
          <ac:chgData name="Yermagambetova, Aigul" userId="55759ff4-2a3d-4e49-b7d6-452a4fe21a19" providerId="ADAL" clId="{CEF6474C-DE8A-46F2-A5E7-3C4693E3FFEA}" dt="2024-02-29T04:07:48.653" v="7865" actId="1038"/>
          <ac:spMkLst>
            <pc:docMk/>
            <pc:sldMk cId="1456442508" sldId="440"/>
            <ac:spMk id="25" creationId="{8E426DA8-D64B-7CEF-48C1-98CE2ED94A3B}"/>
          </ac:spMkLst>
        </pc:spChg>
        <pc:spChg chg="add mod">
          <ac:chgData name="Yermagambetova, Aigul" userId="55759ff4-2a3d-4e49-b7d6-452a4fe21a19" providerId="ADAL" clId="{CEF6474C-DE8A-46F2-A5E7-3C4693E3FFEA}" dt="2024-02-29T04:07:48.653" v="7865" actId="1038"/>
          <ac:spMkLst>
            <pc:docMk/>
            <pc:sldMk cId="1456442508" sldId="440"/>
            <ac:spMk id="26" creationId="{C80DCDA6-B1EA-EE99-283D-1B66CA0E4FE8}"/>
          </ac:spMkLst>
        </pc:spChg>
        <pc:spChg chg="add mod">
          <ac:chgData name="Yermagambetova, Aigul" userId="55759ff4-2a3d-4e49-b7d6-452a4fe21a19" providerId="ADAL" clId="{CEF6474C-DE8A-46F2-A5E7-3C4693E3FFEA}" dt="2024-02-29T04:07:48.653" v="7865" actId="1038"/>
          <ac:spMkLst>
            <pc:docMk/>
            <pc:sldMk cId="1456442508" sldId="440"/>
            <ac:spMk id="27" creationId="{15E8B7CB-78B3-4733-985C-C5D5CFFEAA84}"/>
          </ac:spMkLst>
        </pc:spChg>
        <pc:spChg chg="add mod">
          <ac:chgData name="Yermagambetova, Aigul" userId="55759ff4-2a3d-4e49-b7d6-452a4fe21a19" providerId="ADAL" clId="{CEF6474C-DE8A-46F2-A5E7-3C4693E3FFEA}" dt="2024-02-29T04:07:48.653" v="7865" actId="1038"/>
          <ac:spMkLst>
            <pc:docMk/>
            <pc:sldMk cId="1456442508" sldId="440"/>
            <ac:spMk id="28" creationId="{3E0EC4A2-E9EC-0AA0-2B1E-6C2A3335E6B0}"/>
          </ac:spMkLst>
        </pc:spChg>
        <pc:spChg chg="add mod">
          <ac:chgData name="Yermagambetova, Aigul" userId="55759ff4-2a3d-4e49-b7d6-452a4fe21a19" providerId="ADAL" clId="{CEF6474C-DE8A-46F2-A5E7-3C4693E3FFEA}" dt="2024-02-29T04:07:48.653" v="7865" actId="1038"/>
          <ac:spMkLst>
            <pc:docMk/>
            <pc:sldMk cId="1456442508" sldId="440"/>
            <ac:spMk id="29" creationId="{B665DBFC-11F7-39BC-C799-36C24D820396}"/>
          </ac:spMkLst>
        </pc:spChg>
        <pc:spChg chg="add mod">
          <ac:chgData name="Yermagambetova, Aigul" userId="55759ff4-2a3d-4e49-b7d6-452a4fe21a19" providerId="ADAL" clId="{CEF6474C-DE8A-46F2-A5E7-3C4693E3FFEA}" dt="2024-02-29T04:07:48.653" v="7865" actId="1038"/>
          <ac:spMkLst>
            <pc:docMk/>
            <pc:sldMk cId="1456442508" sldId="440"/>
            <ac:spMk id="30" creationId="{A3A46198-AE53-3F20-EB9C-7FC75DE87897}"/>
          </ac:spMkLst>
        </pc:spChg>
        <pc:spChg chg="add mod">
          <ac:chgData name="Yermagambetova, Aigul" userId="55759ff4-2a3d-4e49-b7d6-452a4fe21a19" providerId="ADAL" clId="{CEF6474C-DE8A-46F2-A5E7-3C4693E3FFEA}" dt="2024-02-29T04:07:48.653" v="7865" actId="1038"/>
          <ac:spMkLst>
            <pc:docMk/>
            <pc:sldMk cId="1456442508" sldId="440"/>
            <ac:spMk id="31" creationId="{4ED9AB20-9F71-B845-C849-B6018743F22D}"/>
          </ac:spMkLst>
        </pc:spChg>
        <pc:spChg chg="add mod">
          <ac:chgData name="Yermagambetova, Aigul" userId="55759ff4-2a3d-4e49-b7d6-452a4fe21a19" providerId="ADAL" clId="{CEF6474C-DE8A-46F2-A5E7-3C4693E3FFEA}" dt="2024-02-29T04:07:48.653" v="7865" actId="1038"/>
          <ac:spMkLst>
            <pc:docMk/>
            <pc:sldMk cId="1456442508" sldId="440"/>
            <ac:spMk id="32" creationId="{425E3D61-4F65-F30A-9717-F480C404B0E6}"/>
          </ac:spMkLst>
        </pc:spChg>
        <pc:picChg chg="add del mod">
          <ac:chgData name="Yermagambetova, Aigul" userId="55759ff4-2a3d-4e49-b7d6-452a4fe21a19" providerId="ADAL" clId="{CEF6474C-DE8A-46F2-A5E7-3C4693E3FFEA}" dt="2024-02-29T04:07:25.383" v="7835" actId="478"/>
          <ac:picMkLst>
            <pc:docMk/>
            <pc:sldMk cId="1456442508" sldId="440"/>
            <ac:picMk id="8" creationId="{A7AE4C4E-A098-E394-53F7-A1D272A60465}"/>
          </ac:picMkLst>
        </pc:picChg>
      </pc:sldChg>
      <pc:sldChg chg="delSp modSp new mod ord">
        <pc:chgData name="Yermagambetova, Aigul" userId="55759ff4-2a3d-4e49-b7d6-452a4fe21a19" providerId="ADAL" clId="{CEF6474C-DE8A-46F2-A5E7-3C4693E3FFEA}" dt="2024-03-03T21:30:34.864" v="11585"/>
        <pc:sldMkLst>
          <pc:docMk/>
          <pc:sldMk cId="266015293" sldId="441"/>
        </pc:sldMkLst>
        <pc:spChg chg="mod">
          <ac:chgData name="Yermagambetova, Aigul" userId="55759ff4-2a3d-4e49-b7d6-452a4fe21a19" providerId="ADAL" clId="{CEF6474C-DE8A-46F2-A5E7-3C4693E3FFEA}" dt="2024-02-28T17:32:45.100" v="4914" actId="20577"/>
          <ac:spMkLst>
            <pc:docMk/>
            <pc:sldMk cId="266015293" sldId="441"/>
            <ac:spMk id="2" creationId="{4F88DB0A-6080-2CD7-A917-3FBB0363E6E8}"/>
          </ac:spMkLst>
        </pc:spChg>
        <pc:spChg chg="mod">
          <ac:chgData name="Yermagambetova, Aigul" userId="55759ff4-2a3d-4e49-b7d6-452a4fe21a19" providerId="ADAL" clId="{CEF6474C-DE8A-46F2-A5E7-3C4693E3FFEA}" dt="2024-02-28T17:33:23.784" v="5000" actId="20577"/>
          <ac:spMkLst>
            <pc:docMk/>
            <pc:sldMk cId="266015293" sldId="441"/>
            <ac:spMk id="3" creationId="{1043396D-D990-57B9-634C-50F975DF388F}"/>
          </ac:spMkLst>
        </pc:spChg>
        <pc:spChg chg="del">
          <ac:chgData name="Yermagambetova, Aigul" userId="55759ff4-2a3d-4e49-b7d6-452a4fe21a19" providerId="ADAL" clId="{CEF6474C-DE8A-46F2-A5E7-3C4693E3FFEA}" dt="2024-02-29T03:21:26.928" v="7015" actId="478"/>
          <ac:spMkLst>
            <pc:docMk/>
            <pc:sldMk cId="266015293" sldId="441"/>
            <ac:spMk id="5" creationId="{E30703FE-4168-94AF-C55D-C28128F623CA}"/>
          </ac:spMkLst>
        </pc:spChg>
        <pc:spChg chg="del">
          <ac:chgData name="Yermagambetova, Aigul" userId="55759ff4-2a3d-4e49-b7d6-452a4fe21a19" providerId="ADAL" clId="{CEF6474C-DE8A-46F2-A5E7-3C4693E3FFEA}" dt="2024-02-29T03:21:25.799" v="7014" actId="478"/>
          <ac:spMkLst>
            <pc:docMk/>
            <pc:sldMk cId="266015293" sldId="441"/>
            <ac:spMk id="6" creationId="{DA289190-1758-BB9D-2733-C96D574A3EDD}"/>
          </ac:spMkLst>
        </pc:spChg>
      </pc:sldChg>
      <pc:sldChg chg="addSp delSp modSp new mod ord setBg">
        <pc:chgData name="Yermagambetova, Aigul" userId="55759ff4-2a3d-4e49-b7d6-452a4fe21a19" providerId="ADAL" clId="{CEF6474C-DE8A-46F2-A5E7-3C4693E3FFEA}" dt="2024-03-03T21:30:34.864" v="11585"/>
        <pc:sldMkLst>
          <pc:docMk/>
          <pc:sldMk cId="965901590" sldId="442"/>
        </pc:sldMkLst>
        <pc:spChg chg="del">
          <ac:chgData name="Yermagambetova, Aigul" userId="55759ff4-2a3d-4e49-b7d6-452a4fe21a19" providerId="ADAL" clId="{CEF6474C-DE8A-46F2-A5E7-3C4693E3FFEA}" dt="2024-02-28T17:34:20.580" v="5002" actId="478"/>
          <ac:spMkLst>
            <pc:docMk/>
            <pc:sldMk cId="965901590" sldId="442"/>
            <ac:spMk id="2" creationId="{DB79190A-47EC-3237-4B68-CA13A261FD4F}"/>
          </ac:spMkLst>
        </pc:spChg>
        <pc:spChg chg="del">
          <ac:chgData name="Yermagambetova, Aigul" userId="55759ff4-2a3d-4e49-b7d6-452a4fe21a19" providerId="ADAL" clId="{CEF6474C-DE8A-46F2-A5E7-3C4693E3FFEA}" dt="2024-02-28T17:34:22.595" v="5003" actId="478"/>
          <ac:spMkLst>
            <pc:docMk/>
            <pc:sldMk cId="965901590" sldId="442"/>
            <ac:spMk id="3" creationId="{73CF5D08-B4AB-254C-2F04-5AF785C38BA7}"/>
          </ac:spMkLst>
        </pc:spChg>
        <pc:spChg chg="del">
          <ac:chgData name="Yermagambetova, Aigul" userId="55759ff4-2a3d-4e49-b7d6-452a4fe21a19" providerId="ADAL" clId="{CEF6474C-DE8A-46F2-A5E7-3C4693E3FFEA}" dt="2024-02-28T17:34:24.343" v="5005" actId="478"/>
          <ac:spMkLst>
            <pc:docMk/>
            <pc:sldMk cId="965901590" sldId="442"/>
            <ac:spMk id="5" creationId="{0ACC4FFD-3802-0429-5899-465D7DFD9127}"/>
          </ac:spMkLst>
        </pc:spChg>
        <pc:spChg chg="del">
          <ac:chgData name="Yermagambetova, Aigul" userId="55759ff4-2a3d-4e49-b7d6-452a4fe21a19" providerId="ADAL" clId="{CEF6474C-DE8A-46F2-A5E7-3C4693E3FFEA}" dt="2024-02-28T17:34:23.556" v="5004" actId="478"/>
          <ac:spMkLst>
            <pc:docMk/>
            <pc:sldMk cId="965901590" sldId="442"/>
            <ac:spMk id="6" creationId="{F03DD401-F17F-AFA9-321F-EA10A65D1AF5}"/>
          </ac:spMkLst>
        </pc:spChg>
        <pc:spChg chg="add del mod ord">
          <ac:chgData name="Yermagambetova, Aigul" userId="55759ff4-2a3d-4e49-b7d6-452a4fe21a19" providerId="ADAL" clId="{CEF6474C-DE8A-46F2-A5E7-3C4693E3FFEA}" dt="2024-02-28T17:47:27.650" v="5061" actId="478"/>
          <ac:spMkLst>
            <pc:docMk/>
            <pc:sldMk cId="965901590" sldId="442"/>
            <ac:spMk id="7" creationId="{320C2646-3F44-06E7-D372-FB0F4018ADD9}"/>
          </ac:spMkLst>
        </pc:spChg>
        <pc:spChg chg="add del mod ord">
          <ac:chgData name="Yermagambetova, Aigul" userId="55759ff4-2a3d-4e49-b7d6-452a4fe21a19" providerId="ADAL" clId="{CEF6474C-DE8A-46F2-A5E7-3C4693E3FFEA}" dt="2024-02-28T17:47:29.644" v="5062" actId="478"/>
          <ac:spMkLst>
            <pc:docMk/>
            <pc:sldMk cId="965901590" sldId="442"/>
            <ac:spMk id="8" creationId="{1C0AE406-BEB5-62FC-4CEC-EEAA4853A749}"/>
          </ac:spMkLst>
        </pc:spChg>
        <pc:spChg chg="add del mod">
          <ac:chgData name="Yermagambetova, Aigul" userId="55759ff4-2a3d-4e49-b7d6-452a4fe21a19" providerId="ADAL" clId="{CEF6474C-DE8A-46F2-A5E7-3C4693E3FFEA}" dt="2024-02-28T17:47:31.296" v="5063" actId="478"/>
          <ac:spMkLst>
            <pc:docMk/>
            <pc:sldMk cId="965901590" sldId="442"/>
            <ac:spMk id="9" creationId="{D934795B-B599-6DFB-6CC5-192C1158E0D0}"/>
          </ac:spMkLst>
        </pc:spChg>
        <pc:spChg chg="add del mod">
          <ac:chgData name="Yermagambetova, Aigul" userId="55759ff4-2a3d-4e49-b7d6-452a4fe21a19" providerId="ADAL" clId="{CEF6474C-DE8A-46F2-A5E7-3C4693E3FFEA}" dt="2024-02-28T17:47:27.650" v="5061" actId="478"/>
          <ac:spMkLst>
            <pc:docMk/>
            <pc:sldMk cId="965901590" sldId="442"/>
            <ac:spMk id="10" creationId="{1682A933-CE06-A433-AB6A-FE75DCADC6D9}"/>
          </ac:spMkLst>
        </pc:spChg>
        <pc:spChg chg="add del mod">
          <ac:chgData name="Yermagambetova, Aigul" userId="55759ff4-2a3d-4e49-b7d6-452a4fe21a19" providerId="ADAL" clId="{CEF6474C-DE8A-46F2-A5E7-3C4693E3FFEA}" dt="2024-02-28T17:47:29.644" v="5062" actId="478"/>
          <ac:spMkLst>
            <pc:docMk/>
            <pc:sldMk cId="965901590" sldId="442"/>
            <ac:spMk id="11" creationId="{C7C43590-9B86-4B5E-ABCA-D94516E91B3C}"/>
          </ac:spMkLst>
        </pc:spChg>
        <pc:spChg chg="add del mod">
          <ac:chgData name="Yermagambetova, Aigul" userId="55759ff4-2a3d-4e49-b7d6-452a4fe21a19" providerId="ADAL" clId="{CEF6474C-DE8A-46F2-A5E7-3C4693E3FFEA}" dt="2024-02-28T17:47:29.644" v="5062" actId="478"/>
          <ac:spMkLst>
            <pc:docMk/>
            <pc:sldMk cId="965901590" sldId="442"/>
            <ac:spMk id="12" creationId="{8C3968B1-E2C5-A418-2072-D37325BC574A}"/>
          </ac:spMkLst>
        </pc:spChg>
        <pc:spChg chg="add mod">
          <ac:chgData name="Yermagambetova, Aigul" userId="55759ff4-2a3d-4e49-b7d6-452a4fe21a19" providerId="ADAL" clId="{CEF6474C-DE8A-46F2-A5E7-3C4693E3FFEA}" dt="2024-02-28T20:36:03.651" v="5743" actId="1076"/>
          <ac:spMkLst>
            <pc:docMk/>
            <pc:sldMk cId="965901590" sldId="442"/>
            <ac:spMk id="13" creationId="{7FBB03FD-56ED-B9DC-645E-5C223D4E0C90}"/>
          </ac:spMkLst>
        </pc:spChg>
        <pc:spChg chg="add del mod">
          <ac:chgData name="Yermagambetova, Aigul" userId="55759ff4-2a3d-4e49-b7d6-452a4fe21a19" providerId="ADAL" clId="{CEF6474C-DE8A-46F2-A5E7-3C4693E3FFEA}" dt="2024-02-28T17:47:27.650" v="5061" actId="478"/>
          <ac:spMkLst>
            <pc:docMk/>
            <pc:sldMk cId="965901590" sldId="442"/>
            <ac:spMk id="14" creationId="{5EBE46DE-1C44-BEBF-10D7-2F6499ECB6FD}"/>
          </ac:spMkLst>
        </pc:spChg>
        <pc:spChg chg="add del mod">
          <ac:chgData name="Yermagambetova, Aigul" userId="55759ff4-2a3d-4e49-b7d6-452a4fe21a19" providerId="ADAL" clId="{CEF6474C-DE8A-46F2-A5E7-3C4693E3FFEA}" dt="2024-02-28T17:47:31.296" v="5063" actId="478"/>
          <ac:spMkLst>
            <pc:docMk/>
            <pc:sldMk cId="965901590" sldId="442"/>
            <ac:spMk id="15" creationId="{B2843731-C441-9CD0-21B4-4227DCF36C1B}"/>
          </ac:spMkLst>
        </pc:spChg>
        <pc:spChg chg="add mod">
          <ac:chgData name="Yermagambetova, Aigul" userId="55759ff4-2a3d-4e49-b7d6-452a4fe21a19" providerId="ADAL" clId="{CEF6474C-DE8A-46F2-A5E7-3C4693E3FFEA}" dt="2024-02-28T20:36:03.651" v="5743" actId="1076"/>
          <ac:spMkLst>
            <pc:docMk/>
            <pc:sldMk cId="965901590" sldId="442"/>
            <ac:spMk id="16" creationId="{F8F16220-578E-781A-D0B5-FBC4EDD9F045}"/>
          </ac:spMkLst>
        </pc:spChg>
        <pc:spChg chg="add mod">
          <ac:chgData name="Yermagambetova, Aigul" userId="55759ff4-2a3d-4e49-b7d6-452a4fe21a19" providerId="ADAL" clId="{CEF6474C-DE8A-46F2-A5E7-3C4693E3FFEA}" dt="2024-02-28T20:36:03.651" v="5743" actId="1076"/>
          <ac:spMkLst>
            <pc:docMk/>
            <pc:sldMk cId="965901590" sldId="442"/>
            <ac:spMk id="17" creationId="{760FEFF0-D60C-2B30-5FA4-E30181C17589}"/>
          </ac:spMkLst>
        </pc:spChg>
        <pc:spChg chg="add mod">
          <ac:chgData name="Yermagambetova, Aigul" userId="55759ff4-2a3d-4e49-b7d6-452a4fe21a19" providerId="ADAL" clId="{CEF6474C-DE8A-46F2-A5E7-3C4693E3FFEA}" dt="2024-02-28T20:36:03.651" v="5743" actId="1076"/>
          <ac:spMkLst>
            <pc:docMk/>
            <pc:sldMk cId="965901590" sldId="442"/>
            <ac:spMk id="18" creationId="{4D1ECD80-54D2-CF03-1061-F84CF315F386}"/>
          </ac:spMkLst>
        </pc:spChg>
        <pc:spChg chg="add mod">
          <ac:chgData name="Yermagambetova, Aigul" userId="55759ff4-2a3d-4e49-b7d6-452a4fe21a19" providerId="ADAL" clId="{CEF6474C-DE8A-46F2-A5E7-3C4693E3FFEA}" dt="2024-02-28T20:36:03.651" v="5743" actId="1076"/>
          <ac:spMkLst>
            <pc:docMk/>
            <pc:sldMk cId="965901590" sldId="442"/>
            <ac:spMk id="19" creationId="{8174E437-3518-542D-8EFE-6D437A91C439}"/>
          </ac:spMkLst>
        </pc:spChg>
        <pc:spChg chg="add mod">
          <ac:chgData name="Yermagambetova, Aigul" userId="55759ff4-2a3d-4e49-b7d6-452a4fe21a19" providerId="ADAL" clId="{CEF6474C-DE8A-46F2-A5E7-3C4693E3FFEA}" dt="2024-02-28T20:36:03.651" v="5743" actId="1076"/>
          <ac:spMkLst>
            <pc:docMk/>
            <pc:sldMk cId="965901590" sldId="442"/>
            <ac:spMk id="20" creationId="{2B2E08AD-72E3-8C09-683E-4D044199D804}"/>
          </ac:spMkLst>
        </pc:spChg>
        <pc:spChg chg="add mod">
          <ac:chgData name="Yermagambetova, Aigul" userId="55759ff4-2a3d-4e49-b7d6-452a4fe21a19" providerId="ADAL" clId="{CEF6474C-DE8A-46F2-A5E7-3C4693E3FFEA}" dt="2024-02-28T20:36:03.651" v="5743" actId="1076"/>
          <ac:spMkLst>
            <pc:docMk/>
            <pc:sldMk cId="965901590" sldId="442"/>
            <ac:spMk id="21" creationId="{E0DF29B9-1762-053A-B9E4-C3BA3ED03E37}"/>
          </ac:spMkLst>
        </pc:spChg>
        <pc:spChg chg="add mod ord">
          <ac:chgData name="Yermagambetova, Aigul" userId="55759ff4-2a3d-4e49-b7d6-452a4fe21a19" providerId="ADAL" clId="{CEF6474C-DE8A-46F2-A5E7-3C4693E3FFEA}" dt="2024-02-28T20:36:03.651" v="5743" actId="1076"/>
          <ac:spMkLst>
            <pc:docMk/>
            <pc:sldMk cId="965901590" sldId="442"/>
            <ac:spMk id="22" creationId="{D059D15A-7EC5-810C-A93B-A7583714AF85}"/>
          </ac:spMkLst>
        </pc:spChg>
        <pc:spChg chg="add mod ord">
          <ac:chgData name="Yermagambetova, Aigul" userId="55759ff4-2a3d-4e49-b7d6-452a4fe21a19" providerId="ADAL" clId="{CEF6474C-DE8A-46F2-A5E7-3C4693E3FFEA}" dt="2024-02-28T20:36:03.651" v="5743" actId="1076"/>
          <ac:spMkLst>
            <pc:docMk/>
            <pc:sldMk cId="965901590" sldId="442"/>
            <ac:spMk id="23" creationId="{1AF0B429-A12F-9FFF-9A42-359A5B81EF28}"/>
          </ac:spMkLst>
        </pc:spChg>
        <pc:spChg chg="add mod">
          <ac:chgData name="Yermagambetova, Aigul" userId="55759ff4-2a3d-4e49-b7d6-452a4fe21a19" providerId="ADAL" clId="{CEF6474C-DE8A-46F2-A5E7-3C4693E3FFEA}" dt="2024-02-29T03:21:36.029" v="7016" actId="1076"/>
          <ac:spMkLst>
            <pc:docMk/>
            <pc:sldMk cId="965901590" sldId="442"/>
            <ac:spMk id="25" creationId="{1A907ABD-0BB8-F1FB-34D8-24352D7A1488}"/>
          </ac:spMkLst>
        </pc:spChg>
        <pc:spChg chg="add mod">
          <ac:chgData name="Yermagambetova, Aigul" userId="55759ff4-2a3d-4e49-b7d6-452a4fe21a19" providerId="ADAL" clId="{CEF6474C-DE8A-46F2-A5E7-3C4693E3FFEA}" dt="2024-02-28T21:37:47.051" v="6221" actId="1076"/>
          <ac:spMkLst>
            <pc:docMk/>
            <pc:sldMk cId="965901590" sldId="442"/>
            <ac:spMk id="27" creationId="{1C6AA5D3-D272-6386-4124-076722B75FF9}"/>
          </ac:spMkLst>
        </pc:spChg>
        <pc:spChg chg="add del mod">
          <ac:chgData name="Yermagambetova, Aigul" userId="55759ff4-2a3d-4e49-b7d6-452a4fe21a19" providerId="ADAL" clId="{CEF6474C-DE8A-46F2-A5E7-3C4693E3FFEA}" dt="2024-02-28T18:01:08.668" v="5240"/>
          <ac:spMkLst>
            <pc:docMk/>
            <pc:sldMk cId="965901590" sldId="442"/>
            <ac:spMk id="28" creationId="{D6530266-D334-7781-7FCA-4C1C25C8F127}"/>
          </ac:spMkLst>
        </pc:spChg>
        <pc:spChg chg="add mod">
          <ac:chgData name="Yermagambetova, Aigul" userId="55759ff4-2a3d-4e49-b7d6-452a4fe21a19" providerId="ADAL" clId="{CEF6474C-DE8A-46F2-A5E7-3C4693E3FFEA}" dt="2024-02-28T21:39:00.305" v="6285" actId="1076"/>
          <ac:spMkLst>
            <pc:docMk/>
            <pc:sldMk cId="965901590" sldId="442"/>
            <ac:spMk id="29" creationId="{D18A9DBF-F723-3912-502C-0EE456552575}"/>
          </ac:spMkLst>
        </pc:spChg>
        <pc:spChg chg="add del mod">
          <ac:chgData name="Yermagambetova, Aigul" userId="55759ff4-2a3d-4e49-b7d6-452a4fe21a19" providerId="ADAL" clId="{CEF6474C-DE8A-46F2-A5E7-3C4693E3FFEA}" dt="2024-02-28T21:38:21.358" v="6225"/>
          <ac:spMkLst>
            <pc:docMk/>
            <pc:sldMk cId="965901590" sldId="442"/>
            <ac:spMk id="31" creationId="{51F9ED0B-EFE7-35B9-A485-73829CA57DF0}"/>
          </ac:spMkLst>
        </pc:spChg>
        <pc:spChg chg="add mod">
          <ac:chgData name="Yermagambetova, Aigul" userId="55759ff4-2a3d-4e49-b7d6-452a4fe21a19" providerId="ADAL" clId="{CEF6474C-DE8A-46F2-A5E7-3C4693E3FFEA}" dt="2024-02-28T21:37:03.267" v="6195"/>
          <ac:spMkLst>
            <pc:docMk/>
            <pc:sldMk cId="965901590" sldId="442"/>
            <ac:spMk id="32" creationId="{F187CE51-000D-51F0-B90C-B5FD041E56A9}"/>
          </ac:spMkLst>
        </pc:spChg>
        <pc:spChg chg="add mod">
          <ac:chgData name="Yermagambetova, Aigul" userId="55759ff4-2a3d-4e49-b7d6-452a4fe21a19" providerId="ADAL" clId="{CEF6474C-DE8A-46F2-A5E7-3C4693E3FFEA}" dt="2024-02-28T21:38:54.522" v="6284" actId="14100"/>
          <ac:spMkLst>
            <pc:docMk/>
            <pc:sldMk cId="965901590" sldId="442"/>
            <ac:spMk id="33" creationId="{5E2F01BF-A573-2024-C463-23A5109C8842}"/>
          </ac:spMkLst>
        </pc:spChg>
        <pc:spChg chg="add mod">
          <ac:chgData name="Yermagambetova, Aigul" userId="55759ff4-2a3d-4e49-b7d6-452a4fe21a19" providerId="ADAL" clId="{CEF6474C-DE8A-46F2-A5E7-3C4693E3FFEA}" dt="2024-02-28T21:40:02.923" v="6364" actId="20577"/>
          <ac:spMkLst>
            <pc:docMk/>
            <pc:sldMk cId="965901590" sldId="442"/>
            <ac:spMk id="34" creationId="{967EFB63-351D-6ACB-4F4D-5EC67FE6947C}"/>
          </ac:spMkLst>
        </pc:spChg>
        <pc:spChg chg="add mod">
          <ac:chgData name="Yermagambetova, Aigul" userId="55759ff4-2a3d-4e49-b7d6-452a4fe21a19" providerId="ADAL" clId="{CEF6474C-DE8A-46F2-A5E7-3C4693E3FFEA}" dt="2024-02-28T21:41:29.882" v="6501" actId="20577"/>
          <ac:spMkLst>
            <pc:docMk/>
            <pc:sldMk cId="965901590" sldId="442"/>
            <ac:spMk id="35" creationId="{4FAA4725-1EAC-71F9-9CB6-502F2292134B}"/>
          </ac:spMkLst>
        </pc:spChg>
        <pc:picChg chg="add mod">
          <ac:chgData name="Yermagambetova, Aigul" userId="55759ff4-2a3d-4e49-b7d6-452a4fe21a19" providerId="ADAL" clId="{CEF6474C-DE8A-46F2-A5E7-3C4693E3FFEA}" dt="2024-03-03T21:30:02.158" v="11580" actId="1076"/>
          <ac:picMkLst>
            <pc:docMk/>
            <pc:sldMk cId="965901590" sldId="442"/>
            <ac:picMk id="30" creationId="{598CD3E0-7A3A-A4BD-40EA-DDF3FFB42A21}"/>
          </ac:picMkLst>
        </pc:picChg>
      </pc:sldChg>
      <pc:sldChg chg="addSp delSp modSp add mod ord setBg">
        <pc:chgData name="Yermagambetova, Aigul" userId="55759ff4-2a3d-4e49-b7d6-452a4fe21a19" providerId="ADAL" clId="{CEF6474C-DE8A-46F2-A5E7-3C4693E3FFEA}" dt="2024-03-03T21:30:34.864" v="11585"/>
        <pc:sldMkLst>
          <pc:docMk/>
          <pc:sldMk cId="1445595098" sldId="443"/>
        </pc:sldMkLst>
        <pc:spChg chg="add mod">
          <ac:chgData name="Yermagambetova, Aigul" userId="55759ff4-2a3d-4e49-b7d6-452a4fe21a19" providerId="ADAL" clId="{CEF6474C-DE8A-46F2-A5E7-3C4693E3FFEA}" dt="2024-02-28T17:51:09.589" v="5131" actId="207"/>
          <ac:spMkLst>
            <pc:docMk/>
            <pc:sldMk cId="1445595098" sldId="443"/>
            <ac:spMk id="2" creationId="{C62CE304-B723-EE1C-B9CA-244FC932007D}"/>
          </ac:spMkLst>
        </pc:spChg>
        <pc:spChg chg="add del mod">
          <ac:chgData name="Yermagambetova, Aigul" userId="55759ff4-2a3d-4e49-b7d6-452a4fe21a19" providerId="ADAL" clId="{CEF6474C-DE8A-46F2-A5E7-3C4693E3FFEA}" dt="2024-02-28T17:51:28.829" v="5140" actId="478"/>
          <ac:spMkLst>
            <pc:docMk/>
            <pc:sldMk cId="1445595098" sldId="443"/>
            <ac:spMk id="3" creationId="{8CEAD4B5-2131-909D-3293-9D2748C48BDF}"/>
          </ac:spMkLst>
        </pc:spChg>
        <pc:spChg chg="add del mod">
          <ac:chgData name="Yermagambetova, Aigul" userId="55759ff4-2a3d-4e49-b7d6-452a4fe21a19" providerId="ADAL" clId="{CEF6474C-DE8A-46F2-A5E7-3C4693E3FFEA}" dt="2024-02-28T18:01:10.992" v="5241" actId="478"/>
          <ac:spMkLst>
            <pc:docMk/>
            <pc:sldMk cId="1445595098" sldId="443"/>
            <ac:spMk id="5" creationId="{FF78CA1F-685A-2D62-2C49-5967FA5617EB}"/>
          </ac:spMkLst>
        </pc:spChg>
        <pc:spChg chg="add del mod">
          <ac:chgData name="Yermagambetova, Aigul" userId="55759ff4-2a3d-4e49-b7d6-452a4fe21a19" providerId="ADAL" clId="{CEF6474C-DE8A-46F2-A5E7-3C4693E3FFEA}" dt="2024-02-28T17:51:28.045" v="5139" actId="478"/>
          <ac:spMkLst>
            <pc:docMk/>
            <pc:sldMk cId="1445595098" sldId="443"/>
            <ac:spMk id="6" creationId="{5D3730E8-02D9-20FB-2800-49B8068285B1}"/>
          </ac:spMkLst>
        </pc:spChg>
        <pc:spChg chg="add mod">
          <ac:chgData name="Yermagambetova, Aigul" userId="55759ff4-2a3d-4e49-b7d6-452a4fe21a19" providerId="ADAL" clId="{CEF6474C-DE8A-46F2-A5E7-3C4693E3FFEA}" dt="2024-02-28T17:50:53.780" v="5130" actId="1076"/>
          <ac:spMkLst>
            <pc:docMk/>
            <pc:sldMk cId="1445595098" sldId="443"/>
            <ac:spMk id="7" creationId="{2529202E-E604-EEC1-AD2C-B75BB562BFB4}"/>
          </ac:spMkLst>
        </pc:spChg>
        <pc:spChg chg="add mod">
          <ac:chgData name="Yermagambetova, Aigul" userId="55759ff4-2a3d-4e49-b7d6-452a4fe21a19" providerId="ADAL" clId="{CEF6474C-DE8A-46F2-A5E7-3C4693E3FFEA}" dt="2024-02-28T17:51:15.672" v="5133" actId="1076"/>
          <ac:spMkLst>
            <pc:docMk/>
            <pc:sldMk cId="1445595098" sldId="443"/>
            <ac:spMk id="8" creationId="{71E20C64-F28A-2458-E0F9-A153C64CE9ED}"/>
          </ac:spMkLst>
        </pc:spChg>
        <pc:spChg chg="add mod">
          <ac:chgData name="Yermagambetova, Aigul" userId="55759ff4-2a3d-4e49-b7d6-452a4fe21a19" providerId="ADAL" clId="{CEF6474C-DE8A-46F2-A5E7-3C4693E3FFEA}" dt="2024-02-28T17:51:23.041" v="5136" actId="1076"/>
          <ac:spMkLst>
            <pc:docMk/>
            <pc:sldMk cId="1445595098" sldId="443"/>
            <ac:spMk id="9" creationId="{3C3B58C1-72AB-49BA-9ECE-1EDF080E6E46}"/>
          </ac:spMkLst>
        </pc:spChg>
        <pc:spChg chg="add mod">
          <ac:chgData name="Yermagambetova, Aigul" userId="55759ff4-2a3d-4e49-b7d6-452a4fe21a19" providerId="ADAL" clId="{CEF6474C-DE8A-46F2-A5E7-3C4693E3FFEA}" dt="2024-02-28T17:51:26.733" v="5138" actId="1076"/>
          <ac:spMkLst>
            <pc:docMk/>
            <pc:sldMk cId="1445595098" sldId="443"/>
            <ac:spMk id="10" creationId="{1ED5C5B4-87B1-955E-8818-3AEC2AF7A562}"/>
          </ac:spMkLst>
        </pc:spChg>
        <pc:spChg chg="add mod">
          <ac:chgData name="Yermagambetova, Aigul" userId="55759ff4-2a3d-4e49-b7d6-452a4fe21a19" providerId="ADAL" clId="{CEF6474C-DE8A-46F2-A5E7-3C4693E3FFEA}" dt="2024-02-28T21:29:43.607" v="6181" actId="14100"/>
          <ac:spMkLst>
            <pc:docMk/>
            <pc:sldMk cId="1445595098" sldId="443"/>
            <ac:spMk id="11" creationId="{0ACBCFBE-658C-5B45-9287-FDA8D8A8A653}"/>
          </ac:spMkLst>
        </pc:spChg>
        <pc:spChg chg="add mod">
          <ac:chgData name="Yermagambetova, Aigul" userId="55759ff4-2a3d-4e49-b7d6-452a4fe21a19" providerId="ADAL" clId="{CEF6474C-DE8A-46F2-A5E7-3C4693E3FFEA}" dt="2024-02-28T20:37:26.599" v="5754" actId="120"/>
          <ac:spMkLst>
            <pc:docMk/>
            <pc:sldMk cId="1445595098" sldId="443"/>
            <ac:spMk id="12" creationId="{83F8E85C-771A-2F87-85B1-1E9B56376C41}"/>
          </ac:spMkLst>
        </pc:spChg>
        <pc:spChg chg="mod">
          <ac:chgData name="Yermagambetova, Aigul" userId="55759ff4-2a3d-4e49-b7d6-452a4fe21a19" providerId="ADAL" clId="{CEF6474C-DE8A-46F2-A5E7-3C4693E3FFEA}" dt="2024-02-28T17:50:42.350" v="5119" actId="1076"/>
          <ac:spMkLst>
            <pc:docMk/>
            <pc:sldMk cId="1445595098" sldId="443"/>
            <ac:spMk id="13" creationId="{BCD26C7C-C66A-F201-4943-E6EAF6708460}"/>
          </ac:spMkLst>
        </pc:spChg>
        <pc:spChg chg="add mod">
          <ac:chgData name="Yermagambetova, Aigul" userId="55759ff4-2a3d-4e49-b7d6-452a4fe21a19" providerId="ADAL" clId="{CEF6474C-DE8A-46F2-A5E7-3C4693E3FFEA}" dt="2024-02-28T21:29:22.255" v="6178" actId="1076"/>
          <ac:spMkLst>
            <pc:docMk/>
            <pc:sldMk cId="1445595098" sldId="443"/>
            <ac:spMk id="14" creationId="{170FE8B4-0200-BC1D-45D6-09CD2D5B441E}"/>
          </ac:spMkLst>
        </pc:spChg>
        <pc:spChg chg="add mod">
          <ac:chgData name="Yermagambetova, Aigul" userId="55759ff4-2a3d-4e49-b7d6-452a4fe21a19" providerId="ADAL" clId="{CEF6474C-DE8A-46F2-A5E7-3C4693E3FFEA}" dt="2024-02-28T21:29:12.337" v="6176" actId="1076"/>
          <ac:spMkLst>
            <pc:docMk/>
            <pc:sldMk cId="1445595098" sldId="443"/>
            <ac:spMk id="15" creationId="{CB6E44A4-A07F-2383-82F6-2A3E63709E19}"/>
          </ac:spMkLst>
        </pc:spChg>
        <pc:spChg chg="del">
          <ac:chgData name="Yermagambetova, Aigul" userId="55759ff4-2a3d-4e49-b7d6-452a4fe21a19" providerId="ADAL" clId="{CEF6474C-DE8A-46F2-A5E7-3C4693E3FFEA}" dt="2024-02-28T17:50:39.360" v="5116" actId="478"/>
          <ac:spMkLst>
            <pc:docMk/>
            <pc:sldMk cId="1445595098" sldId="443"/>
            <ac:spMk id="16" creationId="{639AB58E-7BCF-344B-4AAC-D1C8F0CC00AC}"/>
          </ac:spMkLst>
        </pc:spChg>
        <pc:spChg chg="del">
          <ac:chgData name="Yermagambetova, Aigul" userId="55759ff4-2a3d-4e49-b7d6-452a4fe21a19" providerId="ADAL" clId="{CEF6474C-DE8A-46F2-A5E7-3C4693E3FFEA}" dt="2024-02-28T17:50:38.948" v="5115" actId="478"/>
          <ac:spMkLst>
            <pc:docMk/>
            <pc:sldMk cId="1445595098" sldId="443"/>
            <ac:spMk id="17" creationId="{D778BBBF-CD3E-74ED-B1F9-0B88EE16C8E7}"/>
          </ac:spMkLst>
        </pc:spChg>
        <pc:spChg chg="del">
          <ac:chgData name="Yermagambetova, Aigul" userId="55759ff4-2a3d-4e49-b7d6-452a4fe21a19" providerId="ADAL" clId="{CEF6474C-DE8A-46F2-A5E7-3C4693E3FFEA}" dt="2024-02-28T17:50:37.395" v="5111" actId="478"/>
          <ac:spMkLst>
            <pc:docMk/>
            <pc:sldMk cId="1445595098" sldId="443"/>
            <ac:spMk id="18" creationId="{EE06795E-D709-FED5-5FED-B3CB4C2A26FF}"/>
          </ac:spMkLst>
        </pc:spChg>
        <pc:spChg chg="del">
          <ac:chgData name="Yermagambetova, Aigul" userId="55759ff4-2a3d-4e49-b7d6-452a4fe21a19" providerId="ADAL" clId="{CEF6474C-DE8A-46F2-A5E7-3C4693E3FFEA}" dt="2024-02-28T17:50:37.855" v="5112" actId="478"/>
          <ac:spMkLst>
            <pc:docMk/>
            <pc:sldMk cId="1445595098" sldId="443"/>
            <ac:spMk id="19" creationId="{8DE918F6-0355-B79C-CAEA-3D0DB7FAE233}"/>
          </ac:spMkLst>
        </pc:spChg>
        <pc:spChg chg="del mod">
          <ac:chgData name="Yermagambetova, Aigul" userId="55759ff4-2a3d-4e49-b7d6-452a4fe21a19" providerId="ADAL" clId="{CEF6474C-DE8A-46F2-A5E7-3C4693E3FFEA}" dt="2024-02-28T17:50:38.341" v="5114" actId="478"/>
          <ac:spMkLst>
            <pc:docMk/>
            <pc:sldMk cId="1445595098" sldId="443"/>
            <ac:spMk id="20" creationId="{BBD079F6-528A-F00A-F390-3418022EF94D}"/>
          </ac:spMkLst>
        </pc:spChg>
        <pc:spChg chg="del">
          <ac:chgData name="Yermagambetova, Aigul" userId="55759ff4-2a3d-4e49-b7d6-452a4fe21a19" providerId="ADAL" clId="{CEF6474C-DE8A-46F2-A5E7-3C4693E3FFEA}" dt="2024-02-28T17:50:36.368" v="5110" actId="478"/>
          <ac:spMkLst>
            <pc:docMk/>
            <pc:sldMk cId="1445595098" sldId="443"/>
            <ac:spMk id="21" creationId="{19CC8F73-6F80-7577-1353-7FFBDCD6CFA0}"/>
          </ac:spMkLst>
        </pc:spChg>
        <pc:spChg chg="del">
          <ac:chgData name="Yermagambetova, Aigul" userId="55759ff4-2a3d-4e49-b7d6-452a4fe21a19" providerId="ADAL" clId="{CEF6474C-DE8A-46F2-A5E7-3C4693E3FFEA}" dt="2024-02-28T17:50:39.829" v="5117" actId="478"/>
          <ac:spMkLst>
            <pc:docMk/>
            <pc:sldMk cId="1445595098" sldId="443"/>
            <ac:spMk id="22" creationId="{7FA1834B-B4C2-3E6F-01BE-A5869552DDBD}"/>
          </ac:spMkLst>
        </pc:spChg>
        <pc:spChg chg="del">
          <ac:chgData name="Yermagambetova, Aigul" userId="55759ff4-2a3d-4e49-b7d6-452a4fe21a19" providerId="ADAL" clId="{CEF6474C-DE8A-46F2-A5E7-3C4693E3FFEA}" dt="2024-02-28T17:50:40.416" v="5118" actId="478"/>
          <ac:spMkLst>
            <pc:docMk/>
            <pc:sldMk cId="1445595098" sldId="443"/>
            <ac:spMk id="23" creationId="{31AA03D4-FC2F-C841-0AC8-196D5005E0D5}"/>
          </ac:spMkLst>
        </pc:spChg>
        <pc:spChg chg="add mod">
          <ac:chgData name="Yermagambetova, Aigul" userId="55759ff4-2a3d-4e49-b7d6-452a4fe21a19" providerId="ADAL" clId="{CEF6474C-DE8A-46F2-A5E7-3C4693E3FFEA}" dt="2024-02-28T21:29:18.215" v="6177" actId="1076"/>
          <ac:spMkLst>
            <pc:docMk/>
            <pc:sldMk cId="1445595098" sldId="443"/>
            <ac:spMk id="26" creationId="{FBAFE17B-9F0B-22DF-89FC-032D99E76266}"/>
          </ac:spMkLst>
        </pc:spChg>
        <pc:spChg chg="add mod">
          <ac:chgData name="Yermagambetova, Aigul" userId="55759ff4-2a3d-4e49-b7d6-452a4fe21a19" providerId="ADAL" clId="{CEF6474C-DE8A-46F2-A5E7-3C4693E3FFEA}" dt="2024-02-28T21:25:27.316" v="5843" actId="14100"/>
          <ac:spMkLst>
            <pc:docMk/>
            <pc:sldMk cId="1445595098" sldId="443"/>
            <ac:spMk id="27" creationId="{D18B3DFF-AEBE-0F84-18BD-BACA184C9387}"/>
          </ac:spMkLst>
        </pc:spChg>
        <pc:spChg chg="add mod">
          <ac:chgData name="Yermagambetova, Aigul" userId="55759ff4-2a3d-4e49-b7d6-452a4fe21a19" providerId="ADAL" clId="{CEF6474C-DE8A-46F2-A5E7-3C4693E3FFEA}" dt="2024-02-28T21:29:06.930" v="6175" actId="1076"/>
          <ac:spMkLst>
            <pc:docMk/>
            <pc:sldMk cId="1445595098" sldId="443"/>
            <ac:spMk id="28" creationId="{BEBF8C0D-13A9-F860-33AE-9F25345A2E42}"/>
          </ac:spMkLst>
        </pc:spChg>
        <pc:spChg chg="add mod">
          <ac:chgData name="Yermagambetova, Aigul" userId="55759ff4-2a3d-4e49-b7d6-452a4fe21a19" providerId="ADAL" clId="{CEF6474C-DE8A-46F2-A5E7-3C4693E3FFEA}" dt="2024-02-28T21:29:25.808" v="6179" actId="1076"/>
          <ac:spMkLst>
            <pc:docMk/>
            <pc:sldMk cId="1445595098" sldId="443"/>
            <ac:spMk id="29" creationId="{1B48419B-BDF8-E74F-14C4-B0DE70932A8C}"/>
          </ac:spMkLst>
        </pc:spChg>
        <pc:picChg chg="add del">
          <ac:chgData name="Yermagambetova, Aigul" userId="55759ff4-2a3d-4e49-b7d6-452a4fe21a19" providerId="ADAL" clId="{CEF6474C-DE8A-46F2-A5E7-3C4693E3FFEA}" dt="2024-02-28T18:54:10.140" v="5559" actId="22"/>
          <ac:picMkLst>
            <pc:docMk/>
            <pc:sldMk cId="1445595098" sldId="443"/>
            <ac:picMk id="25" creationId="{7C722CC4-43FE-6840-6F9F-CBDC7817D2F8}"/>
          </ac:picMkLst>
        </pc:picChg>
        <pc:picChg chg="add mod">
          <ac:chgData name="Yermagambetova, Aigul" userId="55759ff4-2a3d-4e49-b7d6-452a4fe21a19" providerId="ADAL" clId="{CEF6474C-DE8A-46F2-A5E7-3C4693E3FFEA}" dt="2024-03-03T21:30:07.297" v="11583" actId="1076"/>
          <ac:picMkLst>
            <pc:docMk/>
            <pc:sldMk cId="1445595098" sldId="443"/>
            <ac:picMk id="30" creationId="{77B43B26-DCF4-986A-19EE-E38E8A07EF9B}"/>
          </ac:picMkLst>
        </pc:picChg>
      </pc:sldChg>
      <pc:sldChg chg="addSp delSp modSp new mod">
        <pc:chgData name="Yermagambetova, Aigul" userId="55759ff4-2a3d-4e49-b7d6-452a4fe21a19" providerId="ADAL" clId="{CEF6474C-DE8A-46F2-A5E7-3C4693E3FFEA}" dt="2024-03-01T23:35:34.205" v="10563" actId="255"/>
        <pc:sldMkLst>
          <pc:docMk/>
          <pc:sldMk cId="1714327573" sldId="444"/>
        </pc:sldMkLst>
        <pc:spChg chg="add mod">
          <ac:chgData name="Yermagambetova, Aigul" userId="55759ff4-2a3d-4e49-b7d6-452a4fe21a19" providerId="ADAL" clId="{CEF6474C-DE8A-46F2-A5E7-3C4693E3FFEA}" dt="2024-03-01T23:35:34.205" v="10563" actId="255"/>
          <ac:spMkLst>
            <pc:docMk/>
            <pc:sldMk cId="1714327573" sldId="444"/>
            <ac:spMk id="16" creationId="{914BEA6D-A6DB-0DE5-F056-8DD2403A1C22}"/>
          </ac:spMkLst>
        </pc:spChg>
        <pc:picChg chg="add del mod">
          <ac:chgData name="Yermagambetova, Aigul" userId="55759ff4-2a3d-4e49-b7d6-452a4fe21a19" providerId="ADAL" clId="{CEF6474C-DE8A-46F2-A5E7-3C4693E3FFEA}" dt="2024-02-28T18:21:04.639" v="5476" actId="22"/>
          <ac:picMkLst>
            <pc:docMk/>
            <pc:sldMk cId="1714327573" sldId="444"/>
            <ac:picMk id="6" creationId="{57188ADB-D30F-1927-34B1-BA955A0ED740}"/>
          </ac:picMkLst>
        </pc:picChg>
        <pc:picChg chg="add mod">
          <ac:chgData name="Yermagambetova, Aigul" userId="55759ff4-2a3d-4e49-b7d6-452a4fe21a19" providerId="ADAL" clId="{CEF6474C-DE8A-46F2-A5E7-3C4693E3FFEA}" dt="2024-02-28T18:25:38.129" v="5492" actId="1440"/>
          <ac:picMkLst>
            <pc:docMk/>
            <pc:sldMk cId="1714327573" sldId="444"/>
            <ac:picMk id="8" creationId="{0C8232C2-6C7F-6079-69A2-56A16A213C1B}"/>
          </ac:picMkLst>
        </pc:picChg>
        <pc:picChg chg="add mod">
          <ac:chgData name="Yermagambetova, Aigul" userId="55759ff4-2a3d-4e49-b7d6-452a4fe21a19" providerId="ADAL" clId="{CEF6474C-DE8A-46F2-A5E7-3C4693E3FFEA}" dt="2024-02-28T19:15:09.596" v="5726" actId="1076"/>
          <ac:picMkLst>
            <pc:docMk/>
            <pc:sldMk cId="1714327573" sldId="444"/>
            <ac:picMk id="10" creationId="{B41B2B96-EE4B-7725-1579-27B9851D598D}"/>
          </ac:picMkLst>
        </pc:picChg>
        <pc:picChg chg="add mod">
          <ac:chgData name="Yermagambetova, Aigul" userId="55759ff4-2a3d-4e49-b7d6-452a4fe21a19" providerId="ADAL" clId="{CEF6474C-DE8A-46F2-A5E7-3C4693E3FFEA}" dt="2024-02-28T18:25:40.714" v="5493" actId="1440"/>
          <ac:picMkLst>
            <pc:docMk/>
            <pc:sldMk cId="1714327573" sldId="444"/>
            <ac:picMk id="12" creationId="{11750C3F-9D7F-DC87-8916-65B2FAA5A1A9}"/>
          </ac:picMkLst>
        </pc:picChg>
        <pc:picChg chg="add mod">
          <ac:chgData name="Yermagambetova, Aigul" userId="55759ff4-2a3d-4e49-b7d6-452a4fe21a19" providerId="ADAL" clId="{CEF6474C-DE8A-46F2-A5E7-3C4693E3FFEA}" dt="2024-02-28T19:15:10.656" v="5727" actId="1076"/>
          <ac:picMkLst>
            <pc:docMk/>
            <pc:sldMk cId="1714327573" sldId="444"/>
            <ac:picMk id="14" creationId="{ADEE67D5-CAFF-75D1-0118-5CEA06B66ACD}"/>
          </ac:picMkLst>
        </pc:picChg>
      </pc:sldChg>
      <pc:sldChg chg="addSp delSp modSp new mod ord setBg">
        <pc:chgData name="Yermagambetova, Aigul" userId="55759ff4-2a3d-4e49-b7d6-452a4fe21a19" providerId="ADAL" clId="{CEF6474C-DE8A-46F2-A5E7-3C4693E3FFEA}" dt="2024-03-05T21:48:51.397" v="11868" actId="255"/>
        <pc:sldMkLst>
          <pc:docMk/>
          <pc:sldMk cId="3175286535" sldId="445"/>
        </pc:sldMkLst>
        <pc:spChg chg="mod">
          <ac:chgData name="Yermagambetova, Aigul" userId="55759ff4-2a3d-4e49-b7d6-452a4fe21a19" providerId="ADAL" clId="{CEF6474C-DE8A-46F2-A5E7-3C4693E3FFEA}" dt="2024-02-29T03:37:03.782" v="7160" actId="26606"/>
          <ac:spMkLst>
            <pc:docMk/>
            <pc:sldMk cId="3175286535" sldId="445"/>
            <ac:spMk id="2" creationId="{81C1A1A5-36FA-EE0E-3843-643C93E0C3F1}"/>
          </ac:spMkLst>
        </pc:spChg>
        <pc:spChg chg="mod">
          <ac:chgData name="Yermagambetova, Aigul" userId="55759ff4-2a3d-4e49-b7d6-452a4fe21a19" providerId="ADAL" clId="{CEF6474C-DE8A-46F2-A5E7-3C4693E3FFEA}" dt="2024-02-29T03:37:03.782" v="7160" actId="26606"/>
          <ac:spMkLst>
            <pc:docMk/>
            <pc:sldMk cId="3175286535" sldId="445"/>
            <ac:spMk id="3" creationId="{940CFA53-C8C8-0AED-B87F-F24A55854D5F}"/>
          </ac:spMkLst>
        </pc:spChg>
        <pc:spChg chg="mod">
          <ac:chgData name="Yermagambetova, Aigul" userId="55759ff4-2a3d-4e49-b7d6-452a4fe21a19" providerId="ADAL" clId="{CEF6474C-DE8A-46F2-A5E7-3C4693E3FFEA}" dt="2024-02-29T03:37:03.782" v="7160" actId="26606"/>
          <ac:spMkLst>
            <pc:docMk/>
            <pc:sldMk cId="3175286535" sldId="445"/>
            <ac:spMk id="4" creationId="{BE9B37B9-A180-BDE1-D575-A6194CF5ADE7}"/>
          </ac:spMkLst>
        </pc:spChg>
        <pc:spChg chg="add mod">
          <ac:chgData name="Yermagambetova, Aigul" userId="55759ff4-2a3d-4e49-b7d6-452a4fe21a19" providerId="ADAL" clId="{CEF6474C-DE8A-46F2-A5E7-3C4693E3FFEA}" dt="2024-03-03T21:37:33.217" v="11657" actId="1076"/>
          <ac:spMkLst>
            <pc:docMk/>
            <pc:sldMk cId="3175286535" sldId="445"/>
            <ac:spMk id="5" creationId="{8A2DAAEB-BEED-43EC-22EB-3EE43971D6A5}"/>
          </ac:spMkLst>
        </pc:spChg>
        <pc:spChg chg="add mod ord">
          <ac:chgData name="Yermagambetova, Aigul" userId="55759ff4-2a3d-4e49-b7d6-452a4fe21a19" providerId="ADAL" clId="{CEF6474C-DE8A-46F2-A5E7-3C4693E3FFEA}" dt="2024-03-05T21:48:51.397" v="11868" actId="255"/>
          <ac:spMkLst>
            <pc:docMk/>
            <pc:sldMk cId="3175286535" sldId="445"/>
            <ac:spMk id="7" creationId="{A17D3098-3D26-C666-666B-36B22A75800B}"/>
          </ac:spMkLst>
        </pc:spChg>
        <pc:spChg chg="add del">
          <ac:chgData name="Yermagambetova, Aigul" userId="55759ff4-2a3d-4e49-b7d6-452a4fe21a19" providerId="ADAL" clId="{CEF6474C-DE8A-46F2-A5E7-3C4693E3FFEA}" dt="2024-02-29T03:37:03.782" v="7160" actId="26606"/>
          <ac:spMkLst>
            <pc:docMk/>
            <pc:sldMk cId="3175286535" sldId="445"/>
            <ac:spMk id="12" creationId="{8D06CE56-3881-4ADA-8CEF-D18B02C242A3}"/>
          </ac:spMkLst>
        </pc:spChg>
        <pc:spChg chg="add del">
          <ac:chgData name="Yermagambetova, Aigul" userId="55759ff4-2a3d-4e49-b7d6-452a4fe21a19" providerId="ADAL" clId="{CEF6474C-DE8A-46F2-A5E7-3C4693E3FFEA}" dt="2024-02-29T03:37:03.782" v="7160" actId="26606"/>
          <ac:spMkLst>
            <pc:docMk/>
            <pc:sldMk cId="3175286535" sldId="445"/>
            <ac:spMk id="14" creationId="{79F3C543-62EC-4433-9C93-A2CD8764E9B4}"/>
          </ac:spMkLst>
        </pc:spChg>
        <pc:spChg chg="add del">
          <ac:chgData name="Yermagambetova, Aigul" userId="55759ff4-2a3d-4e49-b7d6-452a4fe21a19" providerId="ADAL" clId="{CEF6474C-DE8A-46F2-A5E7-3C4693E3FFEA}" dt="2024-02-29T03:37:03.782" v="7160" actId="26606"/>
          <ac:spMkLst>
            <pc:docMk/>
            <pc:sldMk cId="3175286535" sldId="445"/>
            <ac:spMk id="16" creationId="{68AF5748-FED8-45BA-8631-26D1D10F3246}"/>
          </ac:spMkLst>
        </pc:spChg>
        <pc:spChg chg="add del">
          <ac:chgData name="Yermagambetova, Aigul" userId="55759ff4-2a3d-4e49-b7d6-452a4fe21a19" providerId="ADAL" clId="{CEF6474C-DE8A-46F2-A5E7-3C4693E3FFEA}" dt="2024-02-29T03:37:03.782" v="7160" actId="26606"/>
          <ac:spMkLst>
            <pc:docMk/>
            <pc:sldMk cId="3175286535" sldId="445"/>
            <ac:spMk id="18" creationId="{AF2F604E-43BE-4DC3-B983-E071523364F8}"/>
          </ac:spMkLst>
        </pc:spChg>
        <pc:spChg chg="add del">
          <ac:chgData name="Yermagambetova, Aigul" userId="55759ff4-2a3d-4e49-b7d6-452a4fe21a19" providerId="ADAL" clId="{CEF6474C-DE8A-46F2-A5E7-3C4693E3FFEA}" dt="2024-02-29T03:37:03.782" v="7160" actId="26606"/>
          <ac:spMkLst>
            <pc:docMk/>
            <pc:sldMk cId="3175286535" sldId="445"/>
            <ac:spMk id="20" creationId="{08C9B587-E65E-4B52-B37C-ABEBB6E87928}"/>
          </ac:spMkLst>
        </pc:spChg>
        <pc:spChg chg="add del">
          <ac:chgData name="Yermagambetova, Aigul" userId="55759ff4-2a3d-4e49-b7d6-452a4fe21a19" providerId="ADAL" clId="{CEF6474C-DE8A-46F2-A5E7-3C4693E3FFEA}" dt="2024-02-29T03:37:02.299" v="7157" actId="26606"/>
          <ac:spMkLst>
            <pc:docMk/>
            <pc:sldMk cId="3175286535" sldId="445"/>
            <ac:spMk id="25" creationId="{2D6FBB9D-1CAA-4D05-AB33-BABDFE17B843}"/>
          </ac:spMkLst>
        </pc:spChg>
        <pc:spChg chg="add del">
          <ac:chgData name="Yermagambetova, Aigul" userId="55759ff4-2a3d-4e49-b7d6-452a4fe21a19" providerId="ADAL" clId="{CEF6474C-DE8A-46F2-A5E7-3C4693E3FFEA}" dt="2024-02-29T03:37:02.299" v="7157" actId="26606"/>
          <ac:spMkLst>
            <pc:docMk/>
            <pc:sldMk cId="3175286535" sldId="445"/>
            <ac:spMk id="27" creationId="{04727B71-B4B6-4823-80A1-68C40B475118}"/>
          </ac:spMkLst>
        </pc:spChg>
        <pc:spChg chg="add del">
          <ac:chgData name="Yermagambetova, Aigul" userId="55759ff4-2a3d-4e49-b7d6-452a4fe21a19" providerId="ADAL" clId="{CEF6474C-DE8A-46F2-A5E7-3C4693E3FFEA}" dt="2024-02-29T03:37:02.299" v="7157" actId="26606"/>
          <ac:spMkLst>
            <pc:docMk/>
            <pc:sldMk cId="3175286535" sldId="445"/>
            <ac:spMk id="29" creationId="{79A6DB05-9FB5-4B07-8675-74C23D4FD89D}"/>
          </ac:spMkLst>
        </pc:spChg>
        <pc:spChg chg="add del">
          <ac:chgData name="Yermagambetova, Aigul" userId="55759ff4-2a3d-4e49-b7d6-452a4fe21a19" providerId="ADAL" clId="{CEF6474C-DE8A-46F2-A5E7-3C4693E3FFEA}" dt="2024-02-29T03:37:02.299" v="7157" actId="26606"/>
          <ac:spMkLst>
            <pc:docMk/>
            <pc:sldMk cId="3175286535" sldId="445"/>
            <ac:spMk id="31" creationId="{0288C6B4-AFC3-407F-A595-EFFD38D4CCAF}"/>
          </ac:spMkLst>
        </pc:spChg>
        <pc:spChg chg="add del">
          <ac:chgData name="Yermagambetova, Aigul" userId="55759ff4-2a3d-4e49-b7d6-452a4fe21a19" providerId="ADAL" clId="{CEF6474C-DE8A-46F2-A5E7-3C4693E3FFEA}" dt="2024-02-29T03:37:02.299" v="7157" actId="26606"/>
          <ac:spMkLst>
            <pc:docMk/>
            <pc:sldMk cId="3175286535" sldId="445"/>
            <ac:spMk id="33" creationId="{CF236821-17FE-429B-8D2C-08E13A64EA40}"/>
          </ac:spMkLst>
        </pc:spChg>
        <pc:spChg chg="add del">
          <ac:chgData name="Yermagambetova, Aigul" userId="55759ff4-2a3d-4e49-b7d6-452a4fe21a19" providerId="ADAL" clId="{CEF6474C-DE8A-46F2-A5E7-3C4693E3FFEA}" dt="2024-02-29T03:37:02.299" v="7157" actId="26606"/>
          <ac:spMkLst>
            <pc:docMk/>
            <pc:sldMk cId="3175286535" sldId="445"/>
            <ac:spMk id="35" creationId="{C0BDBCD2-E081-43AB-9119-C55465E59757}"/>
          </ac:spMkLst>
        </pc:spChg>
        <pc:spChg chg="add del">
          <ac:chgData name="Yermagambetova, Aigul" userId="55759ff4-2a3d-4e49-b7d6-452a4fe21a19" providerId="ADAL" clId="{CEF6474C-DE8A-46F2-A5E7-3C4693E3FFEA}" dt="2024-02-29T03:37:02.299" v="7157" actId="26606"/>
          <ac:spMkLst>
            <pc:docMk/>
            <pc:sldMk cId="3175286535" sldId="445"/>
            <ac:spMk id="37" creationId="{98E79BE4-34FE-485A-98A5-92CE8F7C4743}"/>
          </ac:spMkLst>
        </pc:spChg>
        <pc:spChg chg="add del">
          <ac:chgData name="Yermagambetova, Aigul" userId="55759ff4-2a3d-4e49-b7d6-452a4fe21a19" providerId="ADAL" clId="{CEF6474C-DE8A-46F2-A5E7-3C4693E3FFEA}" dt="2024-02-29T03:37:02.299" v="7157" actId="26606"/>
          <ac:spMkLst>
            <pc:docMk/>
            <pc:sldMk cId="3175286535" sldId="445"/>
            <ac:spMk id="39" creationId="{7A5F0580-5EE9-419F-96EE-B6529EF6E7D0}"/>
          </ac:spMkLst>
        </pc:spChg>
        <pc:spChg chg="add del">
          <ac:chgData name="Yermagambetova, Aigul" userId="55759ff4-2a3d-4e49-b7d6-452a4fe21a19" providerId="ADAL" clId="{CEF6474C-DE8A-46F2-A5E7-3C4693E3FFEA}" dt="2024-02-29T03:37:03.768" v="7159" actId="26606"/>
          <ac:spMkLst>
            <pc:docMk/>
            <pc:sldMk cId="3175286535" sldId="445"/>
            <ac:spMk id="41" creationId="{2D6FBB9D-1CAA-4D05-AB33-BABDFE17B843}"/>
          </ac:spMkLst>
        </pc:spChg>
        <pc:spChg chg="add del">
          <ac:chgData name="Yermagambetova, Aigul" userId="55759ff4-2a3d-4e49-b7d6-452a4fe21a19" providerId="ADAL" clId="{CEF6474C-DE8A-46F2-A5E7-3C4693E3FFEA}" dt="2024-02-29T03:37:03.768" v="7159" actId="26606"/>
          <ac:spMkLst>
            <pc:docMk/>
            <pc:sldMk cId="3175286535" sldId="445"/>
            <ac:spMk id="42" creationId="{04727B71-B4B6-4823-80A1-68C40B475118}"/>
          </ac:spMkLst>
        </pc:spChg>
        <pc:spChg chg="add del">
          <ac:chgData name="Yermagambetova, Aigul" userId="55759ff4-2a3d-4e49-b7d6-452a4fe21a19" providerId="ADAL" clId="{CEF6474C-DE8A-46F2-A5E7-3C4693E3FFEA}" dt="2024-02-29T03:37:03.768" v="7159" actId="26606"/>
          <ac:spMkLst>
            <pc:docMk/>
            <pc:sldMk cId="3175286535" sldId="445"/>
            <ac:spMk id="43" creationId="{79A6DB05-9FB5-4B07-8675-74C23D4FD89D}"/>
          </ac:spMkLst>
        </pc:spChg>
        <pc:spChg chg="add del">
          <ac:chgData name="Yermagambetova, Aigul" userId="55759ff4-2a3d-4e49-b7d6-452a4fe21a19" providerId="ADAL" clId="{CEF6474C-DE8A-46F2-A5E7-3C4693E3FFEA}" dt="2024-02-29T03:37:03.768" v="7159" actId="26606"/>
          <ac:spMkLst>
            <pc:docMk/>
            <pc:sldMk cId="3175286535" sldId="445"/>
            <ac:spMk id="44" creationId="{1ECAB1E8-8195-4748-BE71-FF806D86892E}"/>
          </ac:spMkLst>
        </pc:spChg>
        <pc:spChg chg="add del">
          <ac:chgData name="Yermagambetova, Aigul" userId="55759ff4-2a3d-4e49-b7d6-452a4fe21a19" providerId="ADAL" clId="{CEF6474C-DE8A-46F2-A5E7-3C4693E3FFEA}" dt="2024-02-29T03:37:03.768" v="7159" actId="26606"/>
          <ac:spMkLst>
            <pc:docMk/>
            <pc:sldMk cId="3175286535" sldId="445"/>
            <ac:spMk id="45" creationId="{57F6BDD4-E066-4008-8011-6CC31AEB4556}"/>
          </ac:spMkLst>
        </pc:spChg>
        <pc:spChg chg="add del">
          <ac:chgData name="Yermagambetova, Aigul" userId="55759ff4-2a3d-4e49-b7d6-452a4fe21a19" providerId="ADAL" clId="{CEF6474C-DE8A-46F2-A5E7-3C4693E3FFEA}" dt="2024-02-29T03:37:03.768" v="7159" actId="26606"/>
          <ac:spMkLst>
            <pc:docMk/>
            <pc:sldMk cId="3175286535" sldId="445"/>
            <ac:spMk id="46" creationId="{2711A8FB-68FC-45FC-B01E-38F809E2D439}"/>
          </ac:spMkLst>
        </pc:spChg>
        <pc:spChg chg="add del">
          <ac:chgData name="Yermagambetova, Aigul" userId="55759ff4-2a3d-4e49-b7d6-452a4fe21a19" providerId="ADAL" clId="{CEF6474C-DE8A-46F2-A5E7-3C4693E3FFEA}" dt="2024-02-29T03:37:03.768" v="7159" actId="26606"/>
          <ac:spMkLst>
            <pc:docMk/>
            <pc:sldMk cId="3175286535" sldId="445"/>
            <ac:spMk id="47" creationId="{2A865FE3-5FC9-4049-87CF-30019C46C0F5}"/>
          </ac:spMkLst>
        </pc:spChg>
        <pc:spChg chg="add">
          <ac:chgData name="Yermagambetova, Aigul" userId="55759ff4-2a3d-4e49-b7d6-452a4fe21a19" providerId="ADAL" clId="{CEF6474C-DE8A-46F2-A5E7-3C4693E3FFEA}" dt="2024-02-29T03:37:03.782" v="7160" actId="26606"/>
          <ac:spMkLst>
            <pc:docMk/>
            <pc:sldMk cId="3175286535" sldId="445"/>
            <ac:spMk id="49" creationId="{2D6FBB9D-1CAA-4D05-AB33-BABDFE17B843}"/>
          </ac:spMkLst>
        </pc:spChg>
        <pc:spChg chg="add">
          <ac:chgData name="Yermagambetova, Aigul" userId="55759ff4-2a3d-4e49-b7d6-452a4fe21a19" providerId="ADAL" clId="{CEF6474C-DE8A-46F2-A5E7-3C4693E3FFEA}" dt="2024-02-29T03:37:03.782" v="7160" actId="26606"/>
          <ac:spMkLst>
            <pc:docMk/>
            <pc:sldMk cId="3175286535" sldId="445"/>
            <ac:spMk id="50" creationId="{04727B71-B4B6-4823-80A1-68C40B475118}"/>
          </ac:spMkLst>
        </pc:spChg>
        <pc:spChg chg="add">
          <ac:chgData name="Yermagambetova, Aigul" userId="55759ff4-2a3d-4e49-b7d6-452a4fe21a19" providerId="ADAL" clId="{CEF6474C-DE8A-46F2-A5E7-3C4693E3FFEA}" dt="2024-02-29T03:37:03.782" v="7160" actId="26606"/>
          <ac:spMkLst>
            <pc:docMk/>
            <pc:sldMk cId="3175286535" sldId="445"/>
            <ac:spMk id="51" creationId="{79A6DB05-9FB5-4B07-8675-74C23D4FD89D}"/>
          </ac:spMkLst>
        </pc:spChg>
        <pc:spChg chg="add">
          <ac:chgData name="Yermagambetova, Aigul" userId="55759ff4-2a3d-4e49-b7d6-452a4fe21a19" providerId="ADAL" clId="{CEF6474C-DE8A-46F2-A5E7-3C4693E3FFEA}" dt="2024-02-29T03:37:03.782" v="7160" actId="26606"/>
          <ac:spMkLst>
            <pc:docMk/>
            <pc:sldMk cId="3175286535" sldId="445"/>
            <ac:spMk id="52" creationId="{0288C6B4-AFC3-407F-A595-EFFD38D4CCAF}"/>
          </ac:spMkLst>
        </pc:spChg>
        <pc:spChg chg="add">
          <ac:chgData name="Yermagambetova, Aigul" userId="55759ff4-2a3d-4e49-b7d6-452a4fe21a19" providerId="ADAL" clId="{CEF6474C-DE8A-46F2-A5E7-3C4693E3FFEA}" dt="2024-02-29T03:37:03.782" v="7160" actId="26606"/>
          <ac:spMkLst>
            <pc:docMk/>
            <pc:sldMk cId="3175286535" sldId="445"/>
            <ac:spMk id="53" creationId="{CF236821-17FE-429B-8D2C-08E13A64EA40}"/>
          </ac:spMkLst>
        </pc:spChg>
        <pc:spChg chg="add">
          <ac:chgData name="Yermagambetova, Aigul" userId="55759ff4-2a3d-4e49-b7d6-452a4fe21a19" providerId="ADAL" clId="{CEF6474C-DE8A-46F2-A5E7-3C4693E3FFEA}" dt="2024-02-29T03:37:03.782" v="7160" actId="26606"/>
          <ac:spMkLst>
            <pc:docMk/>
            <pc:sldMk cId="3175286535" sldId="445"/>
            <ac:spMk id="54" creationId="{C0BDBCD2-E081-43AB-9119-C55465E59757}"/>
          </ac:spMkLst>
        </pc:spChg>
        <pc:spChg chg="add">
          <ac:chgData name="Yermagambetova, Aigul" userId="55759ff4-2a3d-4e49-b7d6-452a4fe21a19" providerId="ADAL" clId="{CEF6474C-DE8A-46F2-A5E7-3C4693E3FFEA}" dt="2024-02-29T03:37:03.782" v="7160" actId="26606"/>
          <ac:spMkLst>
            <pc:docMk/>
            <pc:sldMk cId="3175286535" sldId="445"/>
            <ac:spMk id="55" creationId="{98E79BE4-34FE-485A-98A5-92CE8F7C4743}"/>
          </ac:spMkLst>
        </pc:spChg>
        <pc:spChg chg="add">
          <ac:chgData name="Yermagambetova, Aigul" userId="55759ff4-2a3d-4e49-b7d6-452a4fe21a19" providerId="ADAL" clId="{CEF6474C-DE8A-46F2-A5E7-3C4693E3FFEA}" dt="2024-02-29T03:37:03.782" v="7160" actId="26606"/>
          <ac:spMkLst>
            <pc:docMk/>
            <pc:sldMk cId="3175286535" sldId="445"/>
            <ac:spMk id="56" creationId="{7A5F0580-5EE9-419F-96EE-B6529EF6E7D0}"/>
          </ac:spMkLst>
        </pc:spChg>
        <pc:picChg chg="add mod ord">
          <ac:chgData name="Yermagambetova, Aigul" userId="55759ff4-2a3d-4e49-b7d6-452a4fe21a19" providerId="ADAL" clId="{CEF6474C-DE8A-46F2-A5E7-3C4693E3FFEA}" dt="2024-02-29T03:37:03.782" v="7160" actId="26606"/>
          <ac:picMkLst>
            <pc:docMk/>
            <pc:sldMk cId="3175286535" sldId="445"/>
            <ac:picMk id="6" creationId="{815EFCEE-881D-FBEC-C878-62C56790F88F}"/>
          </ac:picMkLst>
        </pc:picChg>
      </pc:sldChg>
      <pc:sldChg chg="addSp delSp modSp new mod ord">
        <pc:chgData name="Yermagambetova, Aigul" userId="55759ff4-2a3d-4e49-b7d6-452a4fe21a19" providerId="ADAL" clId="{CEF6474C-DE8A-46F2-A5E7-3C4693E3FFEA}" dt="2024-03-06T02:49:33.778" v="12625" actId="1076"/>
        <pc:sldMkLst>
          <pc:docMk/>
          <pc:sldMk cId="2485035897" sldId="446"/>
        </pc:sldMkLst>
        <pc:spChg chg="add mod">
          <ac:chgData name="Yermagambetova, Aigul" userId="55759ff4-2a3d-4e49-b7d6-452a4fe21a19" providerId="ADAL" clId="{CEF6474C-DE8A-46F2-A5E7-3C4693E3FFEA}" dt="2024-02-29T03:30:11.952" v="7042" actId="6549"/>
          <ac:spMkLst>
            <pc:docMk/>
            <pc:sldMk cId="2485035897" sldId="446"/>
            <ac:spMk id="9" creationId="{D8F6629C-9B8D-3091-9272-B4A1E2F7D75E}"/>
          </ac:spMkLst>
        </pc:spChg>
        <pc:spChg chg="add mod">
          <ac:chgData name="Yermagambetova, Aigul" userId="55759ff4-2a3d-4e49-b7d6-452a4fe21a19" providerId="ADAL" clId="{CEF6474C-DE8A-46F2-A5E7-3C4693E3FFEA}" dt="2024-03-06T02:36:14.736" v="12575" actId="1038"/>
          <ac:spMkLst>
            <pc:docMk/>
            <pc:sldMk cId="2485035897" sldId="446"/>
            <ac:spMk id="10" creationId="{D7C6D631-20B6-F804-2762-62453BBFAC1E}"/>
          </ac:spMkLst>
        </pc:spChg>
        <pc:spChg chg="add mod">
          <ac:chgData name="Yermagambetova, Aigul" userId="55759ff4-2a3d-4e49-b7d6-452a4fe21a19" providerId="ADAL" clId="{CEF6474C-DE8A-46F2-A5E7-3C4693E3FFEA}" dt="2024-02-29T03:30:42.811" v="7050" actId="113"/>
          <ac:spMkLst>
            <pc:docMk/>
            <pc:sldMk cId="2485035897" sldId="446"/>
            <ac:spMk id="11" creationId="{F3AB8B71-732B-93F0-A157-DDF1ED5ABE61}"/>
          </ac:spMkLst>
        </pc:spChg>
        <pc:spChg chg="add mod">
          <ac:chgData name="Yermagambetova, Aigul" userId="55759ff4-2a3d-4e49-b7d6-452a4fe21a19" providerId="ADAL" clId="{CEF6474C-DE8A-46F2-A5E7-3C4693E3FFEA}" dt="2024-03-06T02:36:14.736" v="12575" actId="1038"/>
          <ac:spMkLst>
            <pc:docMk/>
            <pc:sldMk cId="2485035897" sldId="446"/>
            <ac:spMk id="12" creationId="{B800D6FE-830C-1485-8941-E4A7156DE94F}"/>
          </ac:spMkLst>
        </pc:spChg>
        <pc:picChg chg="add del mod">
          <ac:chgData name="Yermagambetova, Aigul" userId="55759ff4-2a3d-4e49-b7d6-452a4fe21a19" providerId="ADAL" clId="{CEF6474C-DE8A-46F2-A5E7-3C4693E3FFEA}" dt="2024-02-29T03:24:12.014" v="7019" actId="478"/>
          <ac:picMkLst>
            <pc:docMk/>
            <pc:sldMk cId="2485035897" sldId="446"/>
            <ac:picMk id="6" creationId="{D6BE60F0-75F6-F5F3-D84A-5ADD383C2910}"/>
          </ac:picMkLst>
        </pc:picChg>
        <pc:picChg chg="add del mod">
          <ac:chgData name="Yermagambetova, Aigul" userId="55759ff4-2a3d-4e49-b7d6-452a4fe21a19" providerId="ADAL" clId="{CEF6474C-DE8A-46F2-A5E7-3C4693E3FFEA}" dt="2024-03-06T02:27:22.614" v="12521" actId="478"/>
          <ac:picMkLst>
            <pc:docMk/>
            <pc:sldMk cId="2485035897" sldId="446"/>
            <ac:picMk id="7" creationId="{D70D118E-C5AA-BBED-17EE-44F3081A8CBC}"/>
          </ac:picMkLst>
        </pc:picChg>
        <pc:picChg chg="add mod">
          <ac:chgData name="Yermagambetova, Aigul" userId="55759ff4-2a3d-4e49-b7d6-452a4fe21a19" providerId="ADAL" clId="{CEF6474C-DE8A-46F2-A5E7-3C4693E3FFEA}" dt="2024-03-06T02:48:14.228" v="12618" actId="1037"/>
          <ac:picMkLst>
            <pc:docMk/>
            <pc:sldMk cId="2485035897" sldId="446"/>
            <ac:picMk id="8" creationId="{29BC97DF-66AA-65AC-5C7B-2AA2DD24AD20}"/>
          </ac:picMkLst>
        </pc:picChg>
        <pc:picChg chg="add del mod">
          <ac:chgData name="Yermagambetova, Aigul" userId="55759ff4-2a3d-4e49-b7d6-452a4fe21a19" providerId="ADAL" clId="{CEF6474C-DE8A-46F2-A5E7-3C4693E3FFEA}" dt="2024-03-06T02:49:29.175" v="12623" actId="478"/>
          <ac:picMkLst>
            <pc:docMk/>
            <pc:sldMk cId="2485035897" sldId="446"/>
            <ac:picMk id="14" creationId="{A546F904-7055-FB2F-5F67-FB9CD69797CE}"/>
          </ac:picMkLst>
        </pc:picChg>
        <pc:picChg chg="add mod">
          <ac:chgData name="Yermagambetova, Aigul" userId="55759ff4-2a3d-4e49-b7d6-452a4fe21a19" providerId="ADAL" clId="{CEF6474C-DE8A-46F2-A5E7-3C4693E3FFEA}" dt="2024-03-06T02:34:42.994" v="12552" actId="1076"/>
          <ac:picMkLst>
            <pc:docMk/>
            <pc:sldMk cId="2485035897" sldId="446"/>
            <ac:picMk id="16" creationId="{4CAADC09-9C75-78A7-5A6C-D5188EF8E8D5}"/>
          </ac:picMkLst>
        </pc:picChg>
        <pc:picChg chg="add mod">
          <ac:chgData name="Yermagambetova, Aigul" userId="55759ff4-2a3d-4e49-b7d6-452a4fe21a19" providerId="ADAL" clId="{CEF6474C-DE8A-46F2-A5E7-3C4693E3FFEA}" dt="2024-03-06T02:49:31.287" v="12624" actId="1076"/>
          <ac:picMkLst>
            <pc:docMk/>
            <pc:sldMk cId="2485035897" sldId="446"/>
            <ac:picMk id="18" creationId="{B5BEB95A-43BC-E82E-E3AC-47DCC121DD8E}"/>
          </ac:picMkLst>
        </pc:picChg>
        <pc:picChg chg="add mod">
          <ac:chgData name="Yermagambetova, Aigul" userId="55759ff4-2a3d-4e49-b7d6-452a4fe21a19" providerId="ADAL" clId="{CEF6474C-DE8A-46F2-A5E7-3C4693E3FFEA}" dt="2024-03-06T02:49:33.778" v="12625" actId="1076"/>
          <ac:picMkLst>
            <pc:docMk/>
            <pc:sldMk cId="2485035897" sldId="446"/>
            <ac:picMk id="20" creationId="{266D082C-187C-16FA-C83B-4CFB56F70F34}"/>
          </ac:picMkLst>
        </pc:picChg>
        <pc:picChg chg="add del mod">
          <ac:chgData name="Yermagambetova, Aigul" userId="55759ff4-2a3d-4e49-b7d6-452a4fe21a19" providerId="ADAL" clId="{CEF6474C-DE8A-46F2-A5E7-3C4693E3FFEA}" dt="2024-03-06T02:49:27.633" v="12622" actId="478"/>
          <ac:picMkLst>
            <pc:docMk/>
            <pc:sldMk cId="2485035897" sldId="446"/>
            <ac:picMk id="22" creationId="{B8A677C3-DA79-CB4B-8078-F181878FC5B1}"/>
          </ac:picMkLst>
        </pc:picChg>
      </pc:sldChg>
      <pc:sldChg chg="addSp delSp modSp new mod setBg">
        <pc:chgData name="Yermagambetova, Aigul" userId="55759ff4-2a3d-4e49-b7d6-452a4fe21a19" providerId="ADAL" clId="{CEF6474C-DE8A-46F2-A5E7-3C4693E3FFEA}" dt="2024-03-06T02:41:07.935" v="12598" actId="1440"/>
        <pc:sldMkLst>
          <pc:docMk/>
          <pc:sldMk cId="4154452479" sldId="447"/>
        </pc:sldMkLst>
        <pc:spChg chg="del mod">
          <ac:chgData name="Yermagambetova, Aigul" userId="55759ff4-2a3d-4e49-b7d6-452a4fe21a19" providerId="ADAL" clId="{CEF6474C-DE8A-46F2-A5E7-3C4693E3FFEA}" dt="2024-02-29T02:12:29.730" v="6558" actId="478"/>
          <ac:spMkLst>
            <pc:docMk/>
            <pc:sldMk cId="4154452479" sldId="447"/>
            <ac:spMk id="2" creationId="{025BEEF4-D0A5-6C55-3DE0-71EA9268E062}"/>
          </ac:spMkLst>
        </pc:spChg>
        <pc:spChg chg="del">
          <ac:chgData name="Yermagambetova, Aigul" userId="55759ff4-2a3d-4e49-b7d6-452a4fe21a19" providerId="ADAL" clId="{CEF6474C-DE8A-46F2-A5E7-3C4693E3FFEA}" dt="2024-02-29T01:52:44.056" v="6552" actId="478"/>
          <ac:spMkLst>
            <pc:docMk/>
            <pc:sldMk cId="4154452479" sldId="447"/>
            <ac:spMk id="3" creationId="{115449AE-66ED-9777-DF90-02C319C10476}"/>
          </ac:spMkLst>
        </pc:spChg>
        <pc:spChg chg="del mod">
          <ac:chgData name="Yermagambetova, Aigul" userId="55759ff4-2a3d-4e49-b7d6-452a4fe21a19" providerId="ADAL" clId="{CEF6474C-DE8A-46F2-A5E7-3C4693E3FFEA}" dt="2024-02-29T02:12:30.941" v="6559" actId="478"/>
          <ac:spMkLst>
            <pc:docMk/>
            <pc:sldMk cId="4154452479" sldId="447"/>
            <ac:spMk id="4" creationId="{FF4BACD3-75F6-6C77-A534-A2B4929A48B8}"/>
          </ac:spMkLst>
        </pc:spChg>
        <pc:spChg chg="mod">
          <ac:chgData name="Yermagambetova, Aigul" userId="55759ff4-2a3d-4e49-b7d6-452a4fe21a19" providerId="ADAL" clId="{CEF6474C-DE8A-46F2-A5E7-3C4693E3FFEA}" dt="2024-02-29T02:20:53.641" v="6686" actId="26606"/>
          <ac:spMkLst>
            <pc:docMk/>
            <pc:sldMk cId="4154452479" sldId="447"/>
            <ac:spMk id="5" creationId="{6D086B70-83E6-1A84-FDD4-BBFB1DA17C0D}"/>
          </ac:spMkLst>
        </pc:spChg>
        <pc:spChg chg="mod">
          <ac:chgData name="Yermagambetova, Aigul" userId="55759ff4-2a3d-4e49-b7d6-452a4fe21a19" providerId="ADAL" clId="{CEF6474C-DE8A-46F2-A5E7-3C4693E3FFEA}" dt="2024-02-29T02:20:53.641" v="6686" actId="26606"/>
          <ac:spMkLst>
            <pc:docMk/>
            <pc:sldMk cId="4154452479" sldId="447"/>
            <ac:spMk id="6" creationId="{6A0A4F8F-78E2-A03B-B772-C3BAB0252187}"/>
          </ac:spMkLst>
        </pc:spChg>
        <pc:spChg chg="mod">
          <ac:chgData name="Yermagambetova, Aigul" userId="55759ff4-2a3d-4e49-b7d6-452a4fe21a19" providerId="ADAL" clId="{CEF6474C-DE8A-46F2-A5E7-3C4693E3FFEA}" dt="2024-02-29T02:20:53.641" v="6686" actId="26606"/>
          <ac:spMkLst>
            <pc:docMk/>
            <pc:sldMk cId="4154452479" sldId="447"/>
            <ac:spMk id="7" creationId="{8A289CC2-81F5-8110-6BF9-C2FBA4E71DBB}"/>
          </ac:spMkLst>
        </pc:spChg>
        <pc:spChg chg="add mod ord">
          <ac:chgData name="Yermagambetova, Aigul" userId="55759ff4-2a3d-4e49-b7d6-452a4fe21a19" providerId="ADAL" clId="{CEF6474C-DE8A-46F2-A5E7-3C4693E3FFEA}" dt="2024-02-29T02:20:53.641" v="6686" actId="26606"/>
          <ac:spMkLst>
            <pc:docMk/>
            <pc:sldMk cId="4154452479" sldId="447"/>
            <ac:spMk id="10" creationId="{D79B5A3D-9C0A-DE67-BB8A-8F6CAEFCBE32}"/>
          </ac:spMkLst>
        </pc:spChg>
        <pc:spChg chg="add">
          <ac:chgData name="Yermagambetova, Aigul" userId="55759ff4-2a3d-4e49-b7d6-452a4fe21a19" providerId="ADAL" clId="{CEF6474C-DE8A-46F2-A5E7-3C4693E3FFEA}" dt="2024-02-29T02:20:53.641" v="6686" actId="26606"/>
          <ac:spMkLst>
            <pc:docMk/>
            <pc:sldMk cId="4154452479" sldId="447"/>
            <ac:spMk id="17" creationId="{8D06CE56-3881-4ADA-8CEF-D18B02C242A3}"/>
          </ac:spMkLst>
        </pc:spChg>
        <pc:spChg chg="add">
          <ac:chgData name="Yermagambetova, Aigul" userId="55759ff4-2a3d-4e49-b7d6-452a4fe21a19" providerId="ADAL" clId="{CEF6474C-DE8A-46F2-A5E7-3C4693E3FFEA}" dt="2024-02-29T02:20:53.641" v="6686" actId="26606"/>
          <ac:spMkLst>
            <pc:docMk/>
            <pc:sldMk cId="4154452479" sldId="447"/>
            <ac:spMk id="19" creationId="{79F3C543-62EC-4433-9C93-A2CD8764E9B4}"/>
          </ac:spMkLst>
        </pc:spChg>
        <pc:spChg chg="add">
          <ac:chgData name="Yermagambetova, Aigul" userId="55759ff4-2a3d-4e49-b7d6-452a4fe21a19" providerId="ADAL" clId="{CEF6474C-DE8A-46F2-A5E7-3C4693E3FFEA}" dt="2024-02-29T02:20:53.641" v="6686" actId="26606"/>
          <ac:spMkLst>
            <pc:docMk/>
            <pc:sldMk cId="4154452479" sldId="447"/>
            <ac:spMk id="21" creationId="{68AF5748-FED8-45BA-8631-26D1D10F3246}"/>
          </ac:spMkLst>
        </pc:spChg>
        <pc:spChg chg="add">
          <ac:chgData name="Yermagambetova, Aigul" userId="55759ff4-2a3d-4e49-b7d6-452a4fe21a19" providerId="ADAL" clId="{CEF6474C-DE8A-46F2-A5E7-3C4693E3FFEA}" dt="2024-02-29T02:20:53.641" v="6686" actId="26606"/>
          <ac:spMkLst>
            <pc:docMk/>
            <pc:sldMk cId="4154452479" sldId="447"/>
            <ac:spMk id="23" creationId="{AF2F604E-43BE-4DC3-B983-E071523364F8}"/>
          </ac:spMkLst>
        </pc:spChg>
        <pc:spChg chg="add">
          <ac:chgData name="Yermagambetova, Aigul" userId="55759ff4-2a3d-4e49-b7d6-452a4fe21a19" providerId="ADAL" clId="{CEF6474C-DE8A-46F2-A5E7-3C4693E3FFEA}" dt="2024-02-29T02:20:53.641" v="6686" actId="26606"/>
          <ac:spMkLst>
            <pc:docMk/>
            <pc:sldMk cId="4154452479" sldId="447"/>
            <ac:spMk id="25" creationId="{08C9B587-E65E-4B52-B37C-ABEBB6E87928}"/>
          </ac:spMkLst>
        </pc:spChg>
        <pc:picChg chg="add del mod">
          <ac:chgData name="Yermagambetova, Aigul" userId="55759ff4-2a3d-4e49-b7d6-452a4fe21a19" providerId="ADAL" clId="{CEF6474C-DE8A-46F2-A5E7-3C4693E3FFEA}" dt="2024-02-29T02:19:08.144" v="6669" actId="478"/>
          <ac:picMkLst>
            <pc:docMk/>
            <pc:sldMk cId="4154452479" sldId="447"/>
            <ac:picMk id="9" creationId="{3DCC8D86-FA6E-340C-26C6-1A0C6447E6F1}"/>
          </ac:picMkLst>
        </pc:picChg>
        <pc:picChg chg="add mod ord">
          <ac:chgData name="Yermagambetova, Aigul" userId="55759ff4-2a3d-4e49-b7d6-452a4fe21a19" providerId="ADAL" clId="{CEF6474C-DE8A-46F2-A5E7-3C4693E3FFEA}" dt="2024-03-06T02:41:07.935" v="12598" actId="1440"/>
          <ac:picMkLst>
            <pc:docMk/>
            <pc:sldMk cId="4154452479" sldId="447"/>
            <ac:picMk id="12" creationId="{1766064F-73CF-6A1C-723F-C253ED745FB8}"/>
          </ac:picMkLst>
        </pc:picChg>
      </pc:sldChg>
      <pc:sldChg chg="addSp delSp modSp add mod ord setBg">
        <pc:chgData name="Yermagambetova, Aigul" userId="55759ff4-2a3d-4e49-b7d6-452a4fe21a19" providerId="ADAL" clId="{CEF6474C-DE8A-46F2-A5E7-3C4693E3FFEA}" dt="2024-03-06T02:40:59.133" v="12597" actId="1440"/>
        <pc:sldMkLst>
          <pc:docMk/>
          <pc:sldMk cId="751381304" sldId="448"/>
        </pc:sldMkLst>
        <pc:spChg chg="mod">
          <ac:chgData name="Yermagambetova, Aigul" userId="55759ff4-2a3d-4e49-b7d6-452a4fe21a19" providerId="ADAL" clId="{CEF6474C-DE8A-46F2-A5E7-3C4693E3FFEA}" dt="2024-02-29T02:18:24.741" v="6663" actId="20577"/>
          <ac:spMkLst>
            <pc:docMk/>
            <pc:sldMk cId="751381304" sldId="448"/>
            <ac:spMk id="2" creationId="{F0362804-B767-5A6B-5E19-A37F3F587DB5}"/>
          </ac:spMkLst>
        </pc:spChg>
        <pc:spChg chg="del ord">
          <ac:chgData name="Yermagambetova, Aigul" userId="55759ff4-2a3d-4e49-b7d6-452a4fe21a19" providerId="ADAL" clId="{CEF6474C-DE8A-46F2-A5E7-3C4693E3FFEA}" dt="2024-02-29T02:18:35.554" v="6666" actId="478"/>
          <ac:spMkLst>
            <pc:docMk/>
            <pc:sldMk cId="751381304" sldId="448"/>
            <ac:spMk id="4" creationId="{C96E29BD-96B0-01B9-85AA-314892AAEC44}"/>
          </ac:spMkLst>
        </pc:spChg>
        <pc:spChg chg="mod">
          <ac:chgData name="Yermagambetova, Aigul" userId="55759ff4-2a3d-4e49-b7d6-452a4fe21a19" providerId="ADAL" clId="{CEF6474C-DE8A-46F2-A5E7-3C4693E3FFEA}" dt="2024-02-29T02:18:05.219" v="6632" actId="26606"/>
          <ac:spMkLst>
            <pc:docMk/>
            <pc:sldMk cId="751381304" sldId="448"/>
            <ac:spMk id="5" creationId="{0D347318-45D8-5498-1736-13557F984B17}"/>
          </ac:spMkLst>
        </pc:spChg>
        <pc:spChg chg="mod">
          <ac:chgData name="Yermagambetova, Aigul" userId="55759ff4-2a3d-4e49-b7d6-452a4fe21a19" providerId="ADAL" clId="{CEF6474C-DE8A-46F2-A5E7-3C4693E3FFEA}" dt="2024-02-29T02:18:05.219" v="6632" actId="26606"/>
          <ac:spMkLst>
            <pc:docMk/>
            <pc:sldMk cId="751381304" sldId="448"/>
            <ac:spMk id="6" creationId="{A319E80E-B734-3BE2-6CC6-E8E96B771FEE}"/>
          </ac:spMkLst>
        </pc:spChg>
        <pc:spChg chg="mod">
          <ac:chgData name="Yermagambetova, Aigul" userId="55759ff4-2a3d-4e49-b7d6-452a4fe21a19" providerId="ADAL" clId="{CEF6474C-DE8A-46F2-A5E7-3C4693E3FFEA}" dt="2024-02-29T02:18:05.219" v="6632" actId="26606"/>
          <ac:spMkLst>
            <pc:docMk/>
            <pc:sldMk cId="751381304" sldId="448"/>
            <ac:spMk id="7" creationId="{9677DAE5-3573-09E0-CF1B-595652B15BF8}"/>
          </ac:spMkLst>
        </pc:spChg>
        <pc:spChg chg="add">
          <ac:chgData name="Yermagambetova, Aigul" userId="55759ff4-2a3d-4e49-b7d6-452a4fe21a19" providerId="ADAL" clId="{CEF6474C-DE8A-46F2-A5E7-3C4693E3FFEA}" dt="2024-02-29T02:18:05.219" v="6632" actId="26606"/>
          <ac:spMkLst>
            <pc:docMk/>
            <pc:sldMk cId="751381304" sldId="448"/>
            <ac:spMk id="14" creationId="{8D06CE56-3881-4ADA-8CEF-D18B02C242A3}"/>
          </ac:spMkLst>
        </pc:spChg>
        <pc:spChg chg="add">
          <ac:chgData name="Yermagambetova, Aigul" userId="55759ff4-2a3d-4e49-b7d6-452a4fe21a19" providerId="ADAL" clId="{CEF6474C-DE8A-46F2-A5E7-3C4693E3FFEA}" dt="2024-02-29T02:18:05.219" v="6632" actId="26606"/>
          <ac:spMkLst>
            <pc:docMk/>
            <pc:sldMk cId="751381304" sldId="448"/>
            <ac:spMk id="16" creationId="{79F3C543-62EC-4433-9C93-A2CD8764E9B4}"/>
          </ac:spMkLst>
        </pc:spChg>
        <pc:spChg chg="add">
          <ac:chgData name="Yermagambetova, Aigul" userId="55759ff4-2a3d-4e49-b7d6-452a4fe21a19" providerId="ADAL" clId="{CEF6474C-DE8A-46F2-A5E7-3C4693E3FFEA}" dt="2024-02-29T02:18:05.219" v="6632" actId="26606"/>
          <ac:spMkLst>
            <pc:docMk/>
            <pc:sldMk cId="751381304" sldId="448"/>
            <ac:spMk id="18" creationId="{017517EF-BD4D-4055-BDB4-A322C53568AD}"/>
          </ac:spMkLst>
        </pc:spChg>
        <pc:spChg chg="add">
          <ac:chgData name="Yermagambetova, Aigul" userId="55759ff4-2a3d-4e49-b7d6-452a4fe21a19" providerId="ADAL" clId="{CEF6474C-DE8A-46F2-A5E7-3C4693E3FFEA}" dt="2024-02-29T02:18:05.219" v="6632" actId="26606"/>
          <ac:spMkLst>
            <pc:docMk/>
            <pc:sldMk cId="751381304" sldId="448"/>
            <ac:spMk id="20" creationId="{0ADDB668-2CA4-4D2B-9C34-3487CA330BA8}"/>
          </ac:spMkLst>
        </pc:spChg>
        <pc:spChg chg="add">
          <ac:chgData name="Yermagambetova, Aigul" userId="55759ff4-2a3d-4e49-b7d6-452a4fe21a19" providerId="ADAL" clId="{CEF6474C-DE8A-46F2-A5E7-3C4693E3FFEA}" dt="2024-02-29T02:18:05.219" v="6632" actId="26606"/>
          <ac:spMkLst>
            <pc:docMk/>
            <pc:sldMk cId="751381304" sldId="448"/>
            <ac:spMk id="22" creationId="{2568BC19-F052-4108-93E1-6A3D1DEC072F}"/>
          </ac:spMkLst>
        </pc:spChg>
        <pc:spChg chg="add">
          <ac:chgData name="Yermagambetova, Aigul" userId="55759ff4-2a3d-4e49-b7d6-452a4fe21a19" providerId="ADAL" clId="{CEF6474C-DE8A-46F2-A5E7-3C4693E3FFEA}" dt="2024-02-29T02:18:05.219" v="6632" actId="26606"/>
          <ac:spMkLst>
            <pc:docMk/>
            <pc:sldMk cId="751381304" sldId="448"/>
            <ac:spMk id="24" creationId="{D5FD337D-4D6B-4C8B-B6F5-121097E09881}"/>
          </ac:spMkLst>
        </pc:spChg>
        <pc:picChg chg="add del mod ord">
          <ac:chgData name="Yermagambetova, Aigul" userId="55759ff4-2a3d-4e49-b7d6-452a4fe21a19" providerId="ADAL" clId="{CEF6474C-DE8A-46F2-A5E7-3C4693E3FFEA}" dt="2024-03-06T02:40:59.133" v="12597" actId="1440"/>
          <ac:picMkLst>
            <pc:docMk/>
            <pc:sldMk cId="751381304" sldId="448"/>
            <ac:picMk id="9" creationId="{F95E0214-FB14-4B81-62ED-6D4F9D5A5F00}"/>
          </ac:picMkLst>
        </pc:picChg>
      </pc:sldChg>
      <pc:sldChg chg="addSp delSp modSp add mod ord setBg">
        <pc:chgData name="Yermagambetova, Aigul" userId="55759ff4-2a3d-4e49-b7d6-452a4fe21a19" providerId="ADAL" clId="{CEF6474C-DE8A-46F2-A5E7-3C4693E3FFEA}" dt="2024-03-06T02:40:38.249" v="12595" actId="1076"/>
        <pc:sldMkLst>
          <pc:docMk/>
          <pc:sldMk cId="2170550878" sldId="449"/>
        </pc:sldMkLst>
        <pc:spChg chg="mod">
          <ac:chgData name="Yermagambetova, Aigul" userId="55759ff4-2a3d-4e49-b7d6-452a4fe21a19" providerId="ADAL" clId="{CEF6474C-DE8A-46F2-A5E7-3C4693E3FFEA}" dt="2024-02-29T02:17:44.724" v="6630" actId="26606"/>
          <ac:spMkLst>
            <pc:docMk/>
            <pc:sldMk cId="2170550878" sldId="449"/>
            <ac:spMk id="5" creationId="{5C498B7A-432E-4E1D-CB95-32A01FEDF499}"/>
          </ac:spMkLst>
        </pc:spChg>
        <pc:spChg chg="mod">
          <ac:chgData name="Yermagambetova, Aigul" userId="55759ff4-2a3d-4e49-b7d6-452a4fe21a19" providerId="ADAL" clId="{CEF6474C-DE8A-46F2-A5E7-3C4693E3FFEA}" dt="2024-02-29T02:17:44.724" v="6630" actId="26606"/>
          <ac:spMkLst>
            <pc:docMk/>
            <pc:sldMk cId="2170550878" sldId="449"/>
            <ac:spMk id="6" creationId="{CC4BE04D-CF9B-CE54-273C-E609E0D706AB}"/>
          </ac:spMkLst>
        </pc:spChg>
        <pc:spChg chg="mod">
          <ac:chgData name="Yermagambetova, Aigul" userId="55759ff4-2a3d-4e49-b7d6-452a4fe21a19" providerId="ADAL" clId="{CEF6474C-DE8A-46F2-A5E7-3C4693E3FFEA}" dt="2024-02-29T02:17:44.724" v="6630" actId="26606"/>
          <ac:spMkLst>
            <pc:docMk/>
            <pc:sldMk cId="2170550878" sldId="449"/>
            <ac:spMk id="7" creationId="{60990854-8FE4-C250-D5B1-F99F82DF974A}"/>
          </ac:spMkLst>
        </pc:spChg>
        <pc:spChg chg="add mod ord">
          <ac:chgData name="Yermagambetova, Aigul" userId="55759ff4-2a3d-4e49-b7d6-452a4fe21a19" providerId="ADAL" clId="{CEF6474C-DE8A-46F2-A5E7-3C4693E3FFEA}" dt="2024-02-29T02:17:44.724" v="6630" actId="26606"/>
          <ac:spMkLst>
            <pc:docMk/>
            <pc:sldMk cId="2170550878" sldId="449"/>
            <ac:spMk id="11" creationId="{900B1A96-D743-982C-6493-BF4F09B79CDB}"/>
          </ac:spMkLst>
        </pc:spChg>
        <pc:spChg chg="add">
          <ac:chgData name="Yermagambetova, Aigul" userId="55759ff4-2a3d-4e49-b7d6-452a4fe21a19" providerId="ADAL" clId="{CEF6474C-DE8A-46F2-A5E7-3C4693E3FFEA}" dt="2024-02-29T02:17:44.724" v="6630" actId="26606"/>
          <ac:spMkLst>
            <pc:docMk/>
            <pc:sldMk cId="2170550878" sldId="449"/>
            <ac:spMk id="16" creationId="{8D06CE56-3881-4ADA-8CEF-D18B02C242A3}"/>
          </ac:spMkLst>
        </pc:spChg>
        <pc:spChg chg="add">
          <ac:chgData name="Yermagambetova, Aigul" userId="55759ff4-2a3d-4e49-b7d6-452a4fe21a19" providerId="ADAL" clId="{CEF6474C-DE8A-46F2-A5E7-3C4693E3FFEA}" dt="2024-02-29T02:17:44.724" v="6630" actId="26606"/>
          <ac:spMkLst>
            <pc:docMk/>
            <pc:sldMk cId="2170550878" sldId="449"/>
            <ac:spMk id="18" creationId="{79F3C543-62EC-4433-9C93-A2CD8764E9B4}"/>
          </ac:spMkLst>
        </pc:spChg>
        <pc:spChg chg="add">
          <ac:chgData name="Yermagambetova, Aigul" userId="55759ff4-2a3d-4e49-b7d6-452a4fe21a19" providerId="ADAL" clId="{CEF6474C-DE8A-46F2-A5E7-3C4693E3FFEA}" dt="2024-02-29T02:17:44.724" v="6630" actId="26606"/>
          <ac:spMkLst>
            <pc:docMk/>
            <pc:sldMk cId="2170550878" sldId="449"/>
            <ac:spMk id="20" creationId="{68AF5748-FED8-45BA-8631-26D1D10F3246}"/>
          </ac:spMkLst>
        </pc:spChg>
        <pc:spChg chg="add">
          <ac:chgData name="Yermagambetova, Aigul" userId="55759ff4-2a3d-4e49-b7d6-452a4fe21a19" providerId="ADAL" clId="{CEF6474C-DE8A-46F2-A5E7-3C4693E3FFEA}" dt="2024-02-29T02:17:44.724" v="6630" actId="26606"/>
          <ac:spMkLst>
            <pc:docMk/>
            <pc:sldMk cId="2170550878" sldId="449"/>
            <ac:spMk id="22" creationId="{AF2F604E-43BE-4DC3-B983-E071523364F8}"/>
          </ac:spMkLst>
        </pc:spChg>
        <pc:spChg chg="add">
          <ac:chgData name="Yermagambetova, Aigul" userId="55759ff4-2a3d-4e49-b7d6-452a4fe21a19" providerId="ADAL" clId="{CEF6474C-DE8A-46F2-A5E7-3C4693E3FFEA}" dt="2024-02-29T02:17:44.724" v="6630" actId="26606"/>
          <ac:spMkLst>
            <pc:docMk/>
            <pc:sldMk cId="2170550878" sldId="449"/>
            <ac:spMk id="24" creationId="{08C9B587-E65E-4B52-B37C-ABEBB6E87928}"/>
          </ac:spMkLst>
        </pc:spChg>
        <pc:picChg chg="add del">
          <ac:chgData name="Yermagambetova, Aigul" userId="55759ff4-2a3d-4e49-b7d6-452a4fe21a19" providerId="ADAL" clId="{CEF6474C-DE8A-46F2-A5E7-3C4693E3FFEA}" dt="2024-02-29T02:14:32.815" v="6568" actId="22"/>
          <ac:picMkLst>
            <pc:docMk/>
            <pc:sldMk cId="2170550878" sldId="449"/>
            <ac:picMk id="3" creationId="{BE659A71-6977-C519-9C82-6757DC2411E2}"/>
          </ac:picMkLst>
        </pc:picChg>
        <pc:picChg chg="add mod ord">
          <ac:chgData name="Yermagambetova, Aigul" userId="55759ff4-2a3d-4e49-b7d6-452a4fe21a19" providerId="ADAL" clId="{CEF6474C-DE8A-46F2-A5E7-3C4693E3FFEA}" dt="2024-03-06T02:40:38.249" v="12595" actId="1076"/>
          <ac:picMkLst>
            <pc:docMk/>
            <pc:sldMk cId="2170550878" sldId="449"/>
            <ac:picMk id="8" creationId="{AF23C5CC-B80A-913C-B9A8-616C17580F18}"/>
          </ac:picMkLst>
        </pc:picChg>
        <pc:picChg chg="del">
          <ac:chgData name="Yermagambetova, Aigul" userId="55759ff4-2a3d-4e49-b7d6-452a4fe21a19" providerId="ADAL" clId="{CEF6474C-DE8A-46F2-A5E7-3C4693E3FFEA}" dt="2024-02-29T02:14:25.832" v="6566" actId="478"/>
          <ac:picMkLst>
            <pc:docMk/>
            <pc:sldMk cId="2170550878" sldId="449"/>
            <ac:picMk id="9" creationId="{9B267B17-81BE-4B21-8917-66BAECE42A6A}"/>
          </ac:picMkLst>
        </pc:picChg>
      </pc:sldChg>
      <pc:sldChg chg="new del ord">
        <pc:chgData name="Yermagambetova, Aigul" userId="55759ff4-2a3d-4e49-b7d6-452a4fe21a19" providerId="ADAL" clId="{CEF6474C-DE8A-46F2-A5E7-3C4693E3FFEA}" dt="2024-02-29T03:08:37.777" v="6956" actId="47"/>
        <pc:sldMkLst>
          <pc:docMk/>
          <pc:sldMk cId="1376535211" sldId="450"/>
        </pc:sldMkLst>
      </pc:sldChg>
      <pc:sldChg chg="addSp delSp modSp new mod ord setBg">
        <pc:chgData name="Yermagambetova, Aigul" userId="55759ff4-2a3d-4e49-b7d6-452a4fe21a19" providerId="ADAL" clId="{CEF6474C-DE8A-46F2-A5E7-3C4693E3FFEA}" dt="2024-03-03T20:57:32.837" v="11554" actId="1076"/>
        <pc:sldMkLst>
          <pc:docMk/>
          <pc:sldMk cId="1803811291" sldId="451"/>
        </pc:sldMkLst>
        <pc:spChg chg="mod">
          <ac:chgData name="Yermagambetova, Aigul" userId="55759ff4-2a3d-4e49-b7d6-452a4fe21a19" providerId="ADAL" clId="{CEF6474C-DE8A-46F2-A5E7-3C4693E3FFEA}" dt="2024-02-29T03:15:43.855" v="6981" actId="26606"/>
          <ac:spMkLst>
            <pc:docMk/>
            <pc:sldMk cId="1803811291" sldId="451"/>
            <ac:spMk id="2" creationId="{C8A5AC20-AAF1-3B46-0AAD-C0005CD57AE9}"/>
          </ac:spMkLst>
        </pc:spChg>
        <pc:spChg chg="mod">
          <ac:chgData name="Yermagambetova, Aigul" userId="55759ff4-2a3d-4e49-b7d6-452a4fe21a19" providerId="ADAL" clId="{CEF6474C-DE8A-46F2-A5E7-3C4693E3FFEA}" dt="2024-02-29T03:15:43.855" v="6981" actId="26606"/>
          <ac:spMkLst>
            <pc:docMk/>
            <pc:sldMk cId="1803811291" sldId="451"/>
            <ac:spMk id="3" creationId="{C466722A-2172-6263-A60F-66C04CFCFA02}"/>
          </ac:spMkLst>
        </pc:spChg>
        <pc:spChg chg="mod">
          <ac:chgData name="Yermagambetova, Aigul" userId="55759ff4-2a3d-4e49-b7d6-452a4fe21a19" providerId="ADAL" clId="{CEF6474C-DE8A-46F2-A5E7-3C4693E3FFEA}" dt="2024-02-29T03:15:43.855" v="6981" actId="26606"/>
          <ac:spMkLst>
            <pc:docMk/>
            <pc:sldMk cId="1803811291" sldId="451"/>
            <ac:spMk id="4" creationId="{E72910F5-682C-2C01-6DF5-FD5F985B64DB}"/>
          </ac:spMkLst>
        </pc:spChg>
        <pc:spChg chg="add mod ord">
          <ac:chgData name="Yermagambetova, Aigul" userId="55759ff4-2a3d-4e49-b7d6-452a4fe21a19" providerId="ADAL" clId="{CEF6474C-DE8A-46F2-A5E7-3C4693E3FFEA}" dt="2024-02-29T03:16:25.873" v="6998" actId="1076"/>
          <ac:spMkLst>
            <pc:docMk/>
            <pc:sldMk cId="1803811291" sldId="451"/>
            <ac:spMk id="5" creationId="{93B19AB1-D189-5E0B-FAED-B41D2EAC826C}"/>
          </ac:spMkLst>
        </pc:spChg>
        <pc:spChg chg="add del">
          <ac:chgData name="Yermagambetova, Aigul" userId="55759ff4-2a3d-4e49-b7d6-452a4fe21a19" providerId="ADAL" clId="{CEF6474C-DE8A-46F2-A5E7-3C4693E3FFEA}" dt="2024-02-29T03:15:43.855" v="6981" actId="26606"/>
          <ac:spMkLst>
            <pc:docMk/>
            <pc:sldMk cId="1803811291" sldId="451"/>
            <ac:spMk id="14" creationId="{2D6FBB9D-1CAA-4D05-AB33-BABDFE17B843}"/>
          </ac:spMkLst>
        </pc:spChg>
        <pc:spChg chg="add del">
          <ac:chgData name="Yermagambetova, Aigul" userId="55759ff4-2a3d-4e49-b7d6-452a4fe21a19" providerId="ADAL" clId="{CEF6474C-DE8A-46F2-A5E7-3C4693E3FFEA}" dt="2024-02-29T03:15:43.855" v="6981" actId="26606"/>
          <ac:spMkLst>
            <pc:docMk/>
            <pc:sldMk cId="1803811291" sldId="451"/>
            <ac:spMk id="16" creationId="{04727B71-B4B6-4823-80A1-68C40B475118}"/>
          </ac:spMkLst>
        </pc:spChg>
        <pc:spChg chg="add del">
          <ac:chgData name="Yermagambetova, Aigul" userId="55759ff4-2a3d-4e49-b7d6-452a4fe21a19" providerId="ADAL" clId="{CEF6474C-DE8A-46F2-A5E7-3C4693E3FFEA}" dt="2024-02-29T03:15:43.855" v="6981" actId="26606"/>
          <ac:spMkLst>
            <pc:docMk/>
            <pc:sldMk cId="1803811291" sldId="451"/>
            <ac:spMk id="18" creationId="{79A6DB05-9FB5-4B07-8675-74C23D4FD89D}"/>
          </ac:spMkLst>
        </pc:spChg>
        <pc:spChg chg="add del">
          <ac:chgData name="Yermagambetova, Aigul" userId="55759ff4-2a3d-4e49-b7d6-452a4fe21a19" providerId="ADAL" clId="{CEF6474C-DE8A-46F2-A5E7-3C4693E3FFEA}" dt="2024-02-29T03:15:43.855" v="6981" actId="26606"/>
          <ac:spMkLst>
            <pc:docMk/>
            <pc:sldMk cId="1803811291" sldId="451"/>
            <ac:spMk id="20" creationId="{0288C6B4-AFC3-407F-A595-EFFD38D4CCAF}"/>
          </ac:spMkLst>
        </pc:spChg>
        <pc:spChg chg="add del">
          <ac:chgData name="Yermagambetova, Aigul" userId="55759ff4-2a3d-4e49-b7d6-452a4fe21a19" providerId="ADAL" clId="{CEF6474C-DE8A-46F2-A5E7-3C4693E3FFEA}" dt="2024-02-29T03:15:43.855" v="6981" actId="26606"/>
          <ac:spMkLst>
            <pc:docMk/>
            <pc:sldMk cId="1803811291" sldId="451"/>
            <ac:spMk id="22" creationId="{CF236821-17FE-429B-8D2C-08E13A64EA40}"/>
          </ac:spMkLst>
        </pc:spChg>
        <pc:spChg chg="add del">
          <ac:chgData name="Yermagambetova, Aigul" userId="55759ff4-2a3d-4e49-b7d6-452a4fe21a19" providerId="ADAL" clId="{CEF6474C-DE8A-46F2-A5E7-3C4693E3FFEA}" dt="2024-02-29T03:15:43.855" v="6981" actId="26606"/>
          <ac:spMkLst>
            <pc:docMk/>
            <pc:sldMk cId="1803811291" sldId="451"/>
            <ac:spMk id="24" creationId="{C0BDBCD2-E081-43AB-9119-C55465E59757}"/>
          </ac:spMkLst>
        </pc:spChg>
        <pc:spChg chg="add del">
          <ac:chgData name="Yermagambetova, Aigul" userId="55759ff4-2a3d-4e49-b7d6-452a4fe21a19" providerId="ADAL" clId="{CEF6474C-DE8A-46F2-A5E7-3C4693E3FFEA}" dt="2024-02-29T03:15:43.855" v="6981" actId="26606"/>
          <ac:spMkLst>
            <pc:docMk/>
            <pc:sldMk cId="1803811291" sldId="451"/>
            <ac:spMk id="26" creationId="{98E79BE4-34FE-485A-98A5-92CE8F7C4743}"/>
          </ac:spMkLst>
        </pc:spChg>
        <pc:spChg chg="add del">
          <ac:chgData name="Yermagambetova, Aigul" userId="55759ff4-2a3d-4e49-b7d6-452a4fe21a19" providerId="ADAL" clId="{CEF6474C-DE8A-46F2-A5E7-3C4693E3FFEA}" dt="2024-02-29T03:15:43.855" v="6981" actId="26606"/>
          <ac:spMkLst>
            <pc:docMk/>
            <pc:sldMk cId="1803811291" sldId="451"/>
            <ac:spMk id="28" creationId="{7A5F0580-5EE9-419F-96EE-B6529EF6E7D0}"/>
          </ac:spMkLst>
        </pc:spChg>
        <pc:spChg chg="add">
          <ac:chgData name="Yermagambetova, Aigul" userId="55759ff4-2a3d-4e49-b7d6-452a4fe21a19" providerId="ADAL" clId="{CEF6474C-DE8A-46F2-A5E7-3C4693E3FFEA}" dt="2024-02-29T03:15:43.855" v="6981" actId="26606"/>
          <ac:spMkLst>
            <pc:docMk/>
            <pc:sldMk cId="1803811291" sldId="451"/>
            <ac:spMk id="33" creationId="{2D6FBB9D-1CAA-4D05-AB33-BABDFE17B843}"/>
          </ac:spMkLst>
        </pc:spChg>
        <pc:spChg chg="add">
          <ac:chgData name="Yermagambetova, Aigul" userId="55759ff4-2a3d-4e49-b7d6-452a4fe21a19" providerId="ADAL" clId="{CEF6474C-DE8A-46F2-A5E7-3C4693E3FFEA}" dt="2024-02-29T03:15:43.855" v="6981" actId="26606"/>
          <ac:spMkLst>
            <pc:docMk/>
            <pc:sldMk cId="1803811291" sldId="451"/>
            <ac:spMk id="35" creationId="{04727B71-B4B6-4823-80A1-68C40B475118}"/>
          </ac:spMkLst>
        </pc:spChg>
        <pc:spChg chg="add">
          <ac:chgData name="Yermagambetova, Aigul" userId="55759ff4-2a3d-4e49-b7d6-452a4fe21a19" providerId="ADAL" clId="{CEF6474C-DE8A-46F2-A5E7-3C4693E3FFEA}" dt="2024-02-29T03:15:43.855" v="6981" actId="26606"/>
          <ac:spMkLst>
            <pc:docMk/>
            <pc:sldMk cId="1803811291" sldId="451"/>
            <ac:spMk id="37" creationId="{79A6DB05-9FB5-4B07-8675-74C23D4FD89D}"/>
          </ac:spMkLst>
        </pc:spChg>
        <pc:spChg chg="add">
          <ac:chgData name="Yermagambetova, Aigul" userId="55759ff4-2a3d-4e49-b7d6-452a4fe21a19" providerId="ADAL" clId="{CEF6474C-DE8A-46F2-A5E7-3C4693E3FFEA}" dt="2024-02-29T03:15:43.855" v="6981" actId="26606"/>
          <ac:spMkLst>
            <pc:docMk/>
            <pc:sldMk cId="1803811291" sldId="451"/>
            <ac:spMk id="39" creationId="{2C9A9DA9-7DC8-488B-A882-123947B0F3D9}"/>
          </ac:spMkLst>
        </pc:spChg>
        <pc:spChg chg="add">
          <ac:chgData name="Yermagambetova, Aigul" userId="55759ff4-2a3d-4e49-b7d6-452a4fe21a19" providerId="ADAL" clId="{CEF6474C-DE8A-46F2-A5E7-3C4693E3FFEA}" dt="2024-02-29T03:15:43.855" v="6981" actId="26606"/>
          <ac:spMkLst>
            <pc:docMk/>
            <pc:sldMk cId="1803811291" sldId="451"/>
            <ac:spMk id="41" creationId="{57F6BDD4-E066-4008-8011-6CC31AEB4556}"/>
          </ac:spMkLst>
        </pc:spChg>
        <pc:spChg chg="add">
          <ac:chgData name="Yermagambetova, Aigul" userId="55759ff4-2a3d-4e49-b7d6-452a4fe21a19" providerId="ADAL" clId="{CEF6474C-DE8A-46F2-A5E7-3C4693E3FFEA}" dt="2024-02-29T03:15:43.855" v="6981" actId="26606"/>
          <ac:spMkLst>
            <pc:docMk/>
            <pc:sldMk cId="1803811291" sldId="451"/>
            <ac:spMk id="43" creationId="{2711A8FB-68FC-45FC-B01E-38F809E2D439}"/>
          </ac:spMkLst>
        </pc:spChg>
        <pc:spChg chg="add">
          <ac:chgData name="Yermagambetova, Aigul" userId="55759ff4-2a3d-4e49-b7d6-452a4fe21a19" providerId="ADAL" clId="{CEF6474C-DE8A-46F2-A5E7-3C4693E3FFEA}" dt="2024-02-29T03:15:43.855" v="6981" actId="26606"/>
          <ac:spMkLst>
            <pc:docMk/>
            <pc:sldMk cId="1803811291" sldId="451"/>
            <ac:spMk id="45" creationId="{2A865FE3-5FC9-4049-87CF-30019C46C0F5}"/>
          </ac:spMkLst>
        </pc:spChg>
        <pc:picChg chg="add mod">
          <ac:chgData name="Yermagambetova, Aigul" userId="55759ff4-2a3d-4e49-b7d6-452a4fe21a19" providerId="ADAL" clId="{CEF6474C-DE8A-46F2-A5E7-3C4693E3FFEA}" dt="2024-02-29T03:13:11.742" v="6967"/>
          <ac:picMkLst>
            <pc:docMk/>
            <pc:sldMk cId="1803811291" sldId="451"/>
            <ac:picMk id="7" creationId="{71D9CCC1-193F-D197-95DC-F7F2924C8762}"/>
          </ac:picMkLst>
        </pc:picChg>
        <pc:picChg chg="add del mod ord">
          <ac:chgData name="Yermagambetova, Aigul" userId="55759ff4-2a3d-4e49-b7d6-452a4fe21a19" providerId="ADAL" clId="{CEF6474C-DE8A-46F2-A5E7-3C4693E3FFEA}" dt="2024-02-29T03:15:27.854" v="6975" actId="478"/>
          <ac:picMkLst>
            <pc:docMk/>
            <pc:sldMk cId="1803811291" sldId="451"/>
            <ac:picMk id="9" creationId="{456281A6-C8AF-38B7-144F-FBD730E376C0}"/>
          </ac:picMkLst>
        </pc:picChg>
        <pc:picChg chg="add mod ord">
          <ac:chgData name="Yermagambetova, Aigul" userId="55759ff4-2a3d-4e49-b7d6-452a4fe21a19" providerId="ADAL" clId="{CEF6474C-DE8A-46F2-A5E7-3C4693E3FFEA}" dt="2024-03-03T20:57:32.837" v="11554" actId="1076"/>
          <ac:picMkLst>
            <pc:docMk/>
            <pc:sldMk cId="1803811291" sldId="451"/>
            <ac:picMk id="11" creationId="{5B7ED799-6841-93E2-DDDA-3E96C9DF9DFC}"/>
          </ac:picMkLst>
        </pc:picChg>
      </pc:sldChg>
      <pc:sldChg chg="addSp delSp modSp add del mod ord setBg">
        <pc:chgData name="Yermagambetova, Aigul" userId="55759ff4-2a3d-4e49-b7d6-452a4fe21a19" providerId="ADAL" clId="{CEF6474C-DE8A-46F2-A5E7-3C4693E3FFEA}" dt="2024-03-03T21:37:37.210" v="11658" actId="47"/>
        <pc:sldMkLst>
          <pc:docMk/>
          <pc:sldMk cId="223505312" sldId="452"/>
        </pc:sldMkLst>
        <pc:spChg chg="mod">
          <ac:chgData name="Yermagambetova, Aigul" userId="55759ff4-2a3d-4e49-b7d6-452a4fe21a19" providerId="ADAL" clId="{CEF6474C-DE8A-46F2-A5E7-3C4693E3FFEA}" dt="2024-02-29T04:10:41.664" v="8029" actId="26606"/>
          <ac:spMkLst>
            <pc:docMk/>
            <pc:sldMk cId="223505312" sldId="452"/>
            <ac:spMk id="2" creationId="{C85E9D5B-269C-D3A1-7CAE-88390D833EC6}"/>
          </ac:spMkLst>
        </pc:spChg>
        <pc:spChg chg="mod">
          <ac:chgData name="Yermagambetova, Aigul" userId="55759ff4-2a3d-4e49-b7d6-452a4fe21a19" providerId="ADAL" clId="{CEF6474C-DE8A-46F2-A5E7-3C4693E3FFEA}" dt="2024-02-29T04:10:41.664" v="8029" actId="26606"/>
          <ac:spMkLst>
            <pc:docMk/>
            <pc:sldMk cId="223505312" sldId="452"/>
            <ac:spMk id="3" creationId="{F611FDF6-FC5C-4347-75EA-11A3C689E149}"/>
          </ac:spMkLst>
        </pc:spChg>
        <pc:spChg chg="mod">
          <ac:chgData name="Yermagambetova, Aigul" userId="55759ff4-2a3d-4e49-b7d6-452a4fe21a19" providerId="ADAL" clId="{CEF6474C-DE8A-46F2-A5E7-3C4693E3FFEA}" dt="2024-02-29T04:10:41.664" v="8029" actId="26606"/>
          <ac:spMkLst>
            <pc:docMk/>
            <pc:sldMk cId="223505312" sldId="452"/>
            <ac:spMk id="4" creationId="{A001CD35-BF33-5D0F-B7DB-AB9123DF6157}"/>
          </ac:spMkLst>
        </pc:spChg>
        <pc:spChg chg="mod ord">
          <ac:chgData name="Yermagambetova, Aigul" userId="55759ff4-2a3d-4e49-b7d6-452a4fe21a19" providerId="ADAL" clId="{CEF6474C-DE8A-46F2-A5E7-3C4693E3FFEA}" dt="2024-02-29T04:12:49.497" v="8061" actId="113"/>
          <ac:spMkLst>
            <pc:docMk/>
            <pc:sldMk cId="223505312" sldId="452"/>
            <ac:spMk id="7" creationId="{D59C0971-4FB9-5CB8-2B60-3C2FAAB65EC4}"/>
          </ac:spMkLst>
        </pc:spChg>
        <pc:spChg chg="add del">
          <ac:chgData name="Yermagambetova, Aigul" userId="55759ff4-2a3d-4e49-b7d6-452a4fe21a19" providerId="ADAL" clId="{CEF6474C-DE8A-46F2-A5E7-3C4693E3FFEA}" dt="2024-02-29T04:10:41.645" v="8028" actId="26606"/>
          <ac:spMkLst>
            <pc:docMk/>
            <pc:sldMk cId="223505312" sldId="452"/>
            <ac:spMk id="12" creationId="{2D6FBB9D-1CAA-4D05-AB33-BABDFE17B843}"/>
          </ac:spMkLst>
        </pc:spChg>
        <pc:spChg chg="add del">
          <ac:chgData name="Yermagambetova, Aigul" userId="55759ff4-2a3d-4e49-b7d6-452a4fe21a19" providerId="ADAL" clId="{CEF6474C-DE8A-46F2-A5E7-3C4693E3FFEA}" dt="2024-02-29T04:10:41.645" v="8028" actId="26606"/>
          <ac:spMkLst>
            <pc:docMk/>
            <pc:sldMk cId="223505312" sldId="452"/>
            <ac:spMk id="14" creationId="{04727B71-B4B6-4823-80A1-68C40B475118}"/>
          </ac:spMkLst>
        </pc:spChg>
        <pc:spChg chg="add del">
          <ac:chgData name="Yermagambetova, Aigul" userId="55759ff4-2a3d-4e49-b7d6-452a4fe21a19" providerId="ADAL" clId="{CEF6474C-DE8A-46F2-A5E7-3C4693E3FFEA}" dt="2024-02-29T04:10:41.645" v="8028" actId="26606"/>
          <ac:spMkLst>
            <pc:docMk/>
            <pc:sldMk cId="223505312" sldId="452"/>
            <ac:spMk id="16" creationId="{79A6DB05-9FB5-4B07-8675-74C23D4FD89D}"/>
          </ac:spMkLst>
        </pc:spChg>
        <pc:spChg chg="add del">
          <ac:chgData name="Yermagambetova, Aigul" userId="55759ff4-2a3d-4e49-b7d6-452a4fe21a19" providerId="ADAL" clId="{CEF6474C-DE8A-46F2-A5E7-3C4693E3FFEA}" dt="2024-02-29T04:10:41.645" v="8028" actId="26606"/>
          <ac:spMkLst>
            <pc:docMk/>
            <pc:sldMk cId="223505312" sldId="452"/>
            <ac:spMk id="18" creationId="{1ECAB1E8-8195-4748-BE71-FF806D86892E}"/>
          </ac:spMkLst>
        </pc:spChg>
        <pc:spChg chg="add del">
          <ac:chgData name="Yermagambetova, Aigul" userId="55759ff4-2a3d-4e49-b7d6-452a4fe21a19" providerId="ADAL" clId="{CEF6474C-DE8A-46F2-A5E7-3C4693E3FFEA}" dt="2024-02-29T04:10:41.645" v="8028" actId="26606"/>
          <ac:spMkLst>
            <pc:docMk/>
            <pc:sldMk cId="223505312" sldId="452"/>
            <ac:spMk id="20" creationId="{57F6BDD4-E066-4008-8011-6CC31AEB4556}"/>
          </ac:spMkLst>
        </pc:spChg>
        <pc:spChg chg="add del">
          <ac:chgData name="Yermagambetova, Aigul" userId="55759ff4-2a3d-4e49-b7d6-452a4fe21a19" providerId="ADAL" clId="{CEF6474C-DE8A-46F2-A5E7-3C4693E3FFEA}" dt="2024-02-29T04:10:41.645" v="8028" actId="26606"/>
          <ac:spMkLst>
            <pc:docMk/>
            <pc:sldMk cId="223505312" sldId="452"/>
            <ac:spMk id="22" creationId="{2711A8FB-68FC-45FC-B01E-38F809E2D439}"/>
          </ac:spMkLst>
        </pc:spChg>
        <pc:spChg chg="add del">
          <ac:chgData name="Yermagambetova, Aigul" userId="55759ff4-2a3d-4e49-b7d6-452a4fe21a19" providerId="ADAL" clId="{CEF6474C-DE8A-46F2-A5E7-3C4693E3FFEA}" dt="2024-02-29T04:10:41.645" v="8028" actId="26606"/>
          <ac:spMkLst>
            <pc:docMk/>
            <pc:sldMk cId="223505312" sldId="452"/>
            <ac:spMk id="24" creationId="{2A865FE3-5FC9-4049-87CF-30019C46C0F5}"/>
          </ac:spMkLst>
        </pc:spChg>
        <pc:spChg chg="add">
          <ac:chgData name="Yermagambetova, Aigul" userId="55759ff4-2a3d-4e49-b7d6-452a4fe21a19" providerId="ADAL" clId="{CEF6474C-DE8A-46F2-A5E7-3C4693E3FFEA}" dt="2024-02-29T04:10:41.664" v="8029" actId="26606"/>
          <ac:spMkLst>
            <pc:docMk/>
            <pc:sldMk cId="223505312" sldId="452"/>
            <ac:spMk id="26" creationId="{2D6FBB9D-1CAA-4D05-AB33-BABDFE17B843}"/>
          </ac:spMkLst>
        </pc:spChg>
        <pc:spChg chg="add">
          <ac:chgData name="Yermagambetova, Aigul" userId="55759ff4-2a3d-4e49-b7d6-452a4fe21a19" providerId="ADAL" clId="{CEF6474C-DE8A-46F2-A5E7-3C4693E3FFEA}" dt="2024-02-29T04:10:41.664" v="8029" actId="26606"/>
          <ac:spMkLst>
            <pc:docMk/>
            <pc:sldMk cId="223505312" sldId="452"/>
            <ac:spMk id="27" creationId="{04727B71-B4B6-4823-80A1-68C40B475118}"/>
          </ac:spMkLst>
        </pc:spChg>
        <pc:spChg chg="add">
          <ac:chgData name="Yermagambetova, Aigul" userId="55759ff4-2a3d-4e49-b7d6-452a4fe21a19" providerId="ADAL" clId="{CEF6474C-DE8A-46F2-A5E7-3C4693E3FFEA}" dt="2024-02-29T04:10:41.664" v="8029" actId="26606"/>
          <ac:spMkLst>
            <pc:docMk/>
            <pc:sldMk cId="223505312" sldId="452"/>
            <ac:spMk id="28" creationId="{79A6DB05-9FB5-4B07-8675-74C23D4FD89D}"/>
          </ac:spMkLst>
        </pc:spChg>
        <pc:spChg chg="add">
          <ac:chgData name="Yermagambetova, Aigul" userId="55759ff4-2a3d-4e49-b7d6-452a4fe21a19" providerId="ADAL" clId="{CEF6474C-DE8A-46F2-A5E7-3C4693E3FFEA}" dt="2024-02-29T04:10:41.664" v="8029" actId="26606"/>
          <ac:spMkLst>
            <pc:docMk/>
            <pc:sldMk cId="223505312" sldId="452"/>
            <ac:spMk id="29" creationId="{2C9A9DA9-7DC8-488B-A882-123947B0F3D9}"/>
          </ac:spMkLst>
        </pc:spChg>
        <pc:spChg chg="add">
          <ac:chgData name="Yermagambetova, Aigul" userId="55759ff4-2a3d-4e49-b7d6-452a4fe21a19" providerId="ADAL" clId="{CEF6474C-DE8A-46F2-A5E7-3C4693E3FFEA}" dt="2024-02-29T04:10:41.664" v="8029" actId="26606"/>
          <ac:spMkLst>
            <pc:docMk/>
            <pc:sldMk cId="223505312" sldId="452"/>
            <ac:spMk id="30" creationId="{57F6BDD4-E066-4008-8011-6CC31AEB4556}"/>
          </ac:spMkLst>
        </pc:spChg>
        <pc:spChg chg="add">
          <ac:chgData name="Yermagambetova, Aigul" userId="55759ff4-2a3d-4e49-b7d6-452a4fe21a19" providerId="ADAL" clId="{CEF6474C-DE8A-46F2-A5E7-3C4693E3FFEA}" dt="2024-02-29T04:10:41.664" v="8029" actId="26606"/>
          <ac:spMkLst>
            <pc:docMk/>
            <pc:sldMk cId="223505312" sldId="452"/>
            <ac:spMk id="31" creationId="{2711A8FB-68FC-45FC-B01E-38F809E2D439}"/>
          </ac:spMkLst>
        </pc:spChg>
        <pc:spChg chg="add">
          <ac:chgData name="Yermagambetova, Aigul" userId="55759ff4-2a3d-4e49-b7d6-452a4fe21a19" providerId="ADAL" clId="{CEF6474C-DE8A-46F2-A5E7-3C4693E3FFEA}" dt="2024-02-29T04:10:41.664" v="8029" actId="26606"/>
          <ac:spMkLst>
            <pc:docMk/>
            <pc:sldMk cId="223505312" sldId="452"/>
            <ac:spMk id="32" creationId="{2A865FE3-5FC9-4049-87CF-30019C46C0F5}"/>
          </ac:spMkLst>
        </pc:spChg>
        <pc:picChg chg="del mod ord">
          <ac:chgData name="Yermagambetova, Aigul" userId="55759ff4-2a3d-4e49-b7d6-452a4fe21a19" providerId="ADAL" clId="{CEF6474C-DE8A-46F2-A5E7-3C4693E3FFEA}" dt="2024-02-29T04:22:43.378" v="8063" actId="478"/>
          <ac:picMkLst>
            <pc:docMk/>
            <pc:sldMk cId="223505312" sldId="452"/>
            <ac:picMk id="6" creationId="{9213CE99-884F-67B5-6DD4-62CF18F421B5}"/>
          </ac:picMkLst>
        </pc:picChg>
      </pc:sldChg>
      <pc:sldChg chg="new del ord">
        <pc:chgData name="Yermagambetova, Aigul" userId="55759ff4-2a3d-4e49-b7d6-452a4fe21a19" providerId="ADAL" clId="{CEF6474C-DE8A-46F2-A5E7-3C4693E3FFEA}" dt="2024-02-29T03:38:16.738" v="7176" actId="680"/>
        <pc:sldMkLst>
          <pc:docMk/>
          <pc:sldMk cId="665508403" sldId="453"/>
        </pc:sldMkLst>
      </pc:sldChg>
      <pc:sldChg chg="addSp delSp modSp new mod setBg">
        <pc:chgData name="Yermagambetova, Aigul" userId="55759ff4-2a3d-4e49-b7d6-452a4fe21a19" providerId="ADAL" clId="{CEF6474C-DE8A-46F2-A5E7-3C4693E3FFEA}" dt="2024-03-06T02:28:29.431" v="12544" actId="1076"/>
        <pc:sldMkLst>
          <pc:docMk/>
          <pc:sldMk cId="3605933859" sldId="453"/>
        </pc:sldMkLst>
        <pc:spChg chg="mod">
          <ac:chgData name="Yermagambetova, Aigul" userId="55759ff4-2a3d-4e49-b7d6-452a4fe21a19" providerId="ADAL" clId="{CEF6474C-DE8A-46F2-A5E7-3C4693E3FFEA}" dt="2024-02-29T03:48:46.006" v="7300" actId="20577"/>
          <ac:spMkLst>
            <pc:docMk/>
            <pc:sldMk cId="3605933859" sldId="453"/>
            <ac:spMk id="2" creationId="{F2A72E60-EECB-4DB9-2C60-3A9B6DD70930}"/>
          </ac:spMkLst>
        </pc:spChg>
        <pc:spChg chg="del mod">
          <ac:chgData name="Yermagambetova, Aigul" userId="55759ff4-2a3d-4e49-b7d6-452a4fe21a19" providerId="ADAL" clId="{CEF6474C-DE8A-46F2-A5E7-3C4693E3FFEA}" dt="2024-02-29T03:48:38.826" v="7291" actId="478"/>
          <ac:spMkLst>
            <pc:docMk/>
            <pc:sldMk cId="3605933859" sldId="453"/>
            <ac:spMk id="3" creationId="{D8B6132D-0634-13BA-345E-4764DE2A7DBE}"/>
          </ac:spMkLst>
        </pc:spChg>
        <pc:spChg chg="mod">
          <ac:chgData name="Yermagambetova, Aigul" userId="55759ff4-2a3d-4e49-b7d6-452a4fe21a19" providerId="ADAL" clId="{CEF6474C-DE8A-46F2-A5E7-3C4693E3FFEA}" dt="2024-02-29T03:48:40.738" v="7292" actId="20577"/>
          <ac:spMkLst>
            <pc:docMk/>
            <pc:sldMk cId="3605933859" sldId="453"/>
            <ac:spMk id="4" creationId="{80328BC7-F627-9A16-7084-FCCDE9A871DA}"/>
          </ac:spMkLst>
        </pc:spChg>
        <pc:spChg chg="add mod ord">
          <ac:chgData name="Yermagambetova, Aigul" userId="55759ff4-2a3d-4e49-b7d6-452a4fe21a19" providerId="ADAL" clId="{CEF6474C-DE8A-46F2-A5E7-3C4693E3FFEA}" dt="2024-02-29T03:49:08.270" v="7327" actId="255"/>
          <ac:spMkLst>
            <pc:docMk/>
            <pc:sldMk cId="3605933859" sldId="453"/>
            <ac:spMk id="6" creationId="{8BC60236-7899-3480-8107-90374DDB9F83}"/>
          </ac:spMkLst>
        </pc:spChg>
        <pc:spChg chg="add mod">
          <ac:chgData name="Yermagambetova, Aigul" userId="55759ff4-2a3d-4e49-b7d6-452a4fe21a19" providerId="ADAL" clId="{CEF6474C-DE8A-46F2-A5E7-3C4693E3FFEA}" dt="2024-03-06T02:28:22.393" v="12542" actId="14100"/>
          <ac:spMkLst>
            <pc:docMk/>
            <pc:sldMk cId="3605933859" sldId="453"/>
            <ac:spMk id="7" creationId="{60932BF3-7566-2C50-8231-650C7F176A3F}"/>
          </ac:spMkLst>
        </pc:spChg>
        <pc:spChg chg="add mod">
          <ac:chgData name="Yermagambetova, Aigul" userId="55759ff4-2a3d-4e49-b7d6-452a4fe21a19" providerId="ADAL" clId="{CEF6474C-DE8A-46F2-A5E7-3C4693E3FFEA}" dt="2024-03-06T02:28:29.431" v="12544" actId="1076"/>
          <ac:spMkLst>
            <pc:docMk/>
            <pc:sldMk cId="3605933859" sldId="453"/>
            <ac:spMk id="8" creationId="{4FC76D28-3477-C3AB-89DB-2CAF7498BF66}"/>
          </ac:spMkLst>
        </pc:spChg>
        <pc:spChg chg="add del">
          <ac:chgData name="Yermagambetova, Aigul" userId="55759ff4-2a3d-4e49-b7d6-452a4fe21a19" providerId="ADAL" clId="{CEF6474C-DE8A-46F2-A5E7-3C4693E3FFEA}" dt="2024-02-29T03:48:33.831" v="7289" actId="26606"/>
          <ac:spMkLst>
            <pc:docMk/>
            <pc:sldMk cId="3605933859" sldId="453"/>
            <ac:spMk id="13" creationId="{2D6FBB9D-1CAA-4D05-AB33-BABDFE17B843}"/>
          </ac:spMkLst>
        </pc:spChg>
        <pc:spChg chg="add del">
          <ac:chgData name="Yermagambetova, Aigul" userId="55759ff4-2a3d-4e49-b7d6-452a4fe21a19" providerId="ADAL" clId="{CEF6474C-DE8A-46F2-A5E7-3C4693E3FFEA}" dt="2024-02-29T03:48:33.831" v="7289" actId="26606"/>
          <ac:spMkLst>
            <pc:docMk/>
            <pc:sldMk cId="3605933859" sldId="453"/>
            <ac:spMk id="15" creationId="{04727B71-B4B6-4823-80A1-68C40B475118}"/>
          </ac:spMkLst>
        </pc:spChg>
        <pc:spChg chg="add del">
          <ac:chgData name="Yermagambetova, Aigul" userId="55759ff4-2a3d-4e49-b7d6-452a4fe21a19" providerId="ADAL" clId="{CEF6474C-DE8A-46F2-A5E7-3C4693E3FFEA}" dt="2024-02-29T03:48:33.831" v="7289" actId="26606"/>
          <ac:spMkLst>
            <pc:docMk/>
            <pc:sldMk cId="3605933859" sldId="453"/>
            <ac:spMk id="17" creationId="{79A6DB05-9FB5-4B07-8675-74C23D4FD89D}"/>
          </ac:spMkLst>
        </pc:spChg>
        <pc:spChg chg="add del">
          <ac:chgData name="Yermagambetova, Aigul" userId="55759ff4-2a3d-4e49-b7d6-452a4fe21a19" providerId="ADAL" clId="{CEF6474C-DE8A-46F2-A5E7-3C4693E3FFEA}" dt="2024-02-29T03:48:33.831" v="7289" actId="26606"/>
          <ac:spMkLst>
            <pc:docMk/>
            <pc:sldMk cId="3605933859" sldId="453"/>
            <ac:spMk id="19" creationId="{92468898-5A6E-4D55-85EC-308E785EE06C}"/>
          </ac:spMkLst>
        </pc:spChg>
        <pc:spChg chg="add del">
          <ac:chgData name="Yermagambetova, Aigul" userId="55759ff4-2a3d-4e49-b7d6-452a4fe21a19" providerId="ADAL" clId="{CEF6474C-DE8A-46F2-A5E7-3C4693E3FFEA}" dt="2024-02-29T03:48:33.831" v="7289" actId="26606"/>
          <ac:spMkLst>
            <pc:docMk/>
            <pc:sldMk cId="3605933859" sldId="453"/>
            <ac:spMk id="21" creationId="{3E23A947-2D45-4208-AE2B-64948C87A3EB}"/>
          </ac:spMkLst>
        </pc:spChg>
        <pc:spChg chg="add del">
          <ac:chgData name="Yermagambetova, Aigul" userId="55759ff4-2a3d-4e49-b7d6-452a4fe21a19" providerId="ADAL" clId="{CEF6474C-DE8A-46F2-A5E7-3C4693E3FFEA}" dt="2024-02-29T03:48:33.831" v="7289" actId="26606"/>
          <ac:spMkLst>
            <pc:docMk/>
            <pc:sldMk cId="3605933859" sldId="453"/>
            <ac:spMk id="23" creationId="{E5BBB0F9-6A59-4D02-A9C7-A2D6516684CE}"/>
          </ac:spMkLst>
        </pc:spChg>
        <pc:spChg chg="add">
          <ac:chgData name="Yermagambetova, Aigul" userId="55759ff4-2a3d-4e49-b7d6-452a4fe21a19" providerId="ADAL" clId="{CEF6474C-DE8A-46F2-A5E7-3C4693E3FFEA}" dt="2024-02-29T03:48:33.848" v="7290" actId="26606"/>
          <ac:spMkLst>
            <pc:docMk/>
            <pc:sldMk cId="3605933859" sldId="453"/>
            <ac:spMk id="25" creationId="{1F82758F-B2B3-4F0A-BB90-4BFFEDD166D6}"/>
          </ac:spMkLst>
        </pc:spChg>
        <pc:spChg chg="add">
          <ac:chgData name="Yermagambetova, Aigul" userId="55759ff4-2a3d-4e49-b7d6-452a4fe21a19" providerId="ADAL" clId="{CEF6474C-DE8A-46F2-A5E7-3C4693E3FFEA}" dt="2024-02-29T03:48:33.848" v="7290" actId="26606"/>
          <ac:spMkLst>
            <pc:docMk/>
            <pc:sldMk cId="3605933859" sldId="453"/>
            <ac:spMk id="26" creationId="{2D6FBB9D-1CAA-4D05-AB33-BABDFE17B843}"/>
          </ac:spMkLst>
        </pc:spChg>
        <pc:spChg chg="add">
          <ac:chgData name="Yermagambetova, Aigul" userId="55759ff4-2a3d-4e49-b7d6-452a4fe21a19" providerId="ADAL" clId="{CEF6474C-DE8A-46F2-A5E7-3C4693E3FFEA}" dt="2024-02-29T03:48:33.848" v="7290" actId="26606"/>
          <ac:spMkLst>
            <pc:docMk/>
            <pc:sldMk cId="3605933859" sldId="453"/>
            <ac:spMk id="27" creationId="{04727B71-B4B6-4823-80A1-68C40B475118}"/>
          </ac:spMkLst>
        </pc:spChg>
        <pc:spChg chg="add">
          <ac:chgData name="Yermagambetova, Aigul" userId="55759ff4-2a3d-4e49-b7d6-452a4fe21a19" providerId="ADAL" clId="{CEF6474C-DE8A-46F2-A5E7-3C4693E3FFEA}" dt="2024-02-29T03:48:33.848" v="7290" actId="26606"/>
          <ac:spMkLst>
            <pc:docMk/>
            <pc:sldMk cId="3605933859" sldId="453"/>
            <ac:spMk id="28" creationId="{79A6DB05-9FB5-4B07-8675-74C23D4FD89D}"/>
          </ac:spMkLst>
        </pc:spChg>
        <pc:spChg chg="add">
          <ac:chgData name="Yermagambetova, Aigul" userId="55759ff4-2a3d-4e49-b7d6-452a4fe21a19" providerId="ADAL" clId="{CEF6474C-DE8A-46F2-A5E7-3C4693E3FFEA}" dt="2024-02-29T03:48:33.848" v="7290" actId="26606"/>
          <ac:spMkLst>
            <pc:docMk/>
            <pc:sldMk cId="3605933859" sldId="453"/>
            <ac:spMk id="29" creationId="{AA474011-A49D-4C7A-BF41-0ACD0A2693B3}"/>
          </ac:spMkLst>
        </pc:spChg>
        <pc:spChg chg="add">
          <ac:chgData name="Yermagambetova, Aigul" userId="55759ff4-2a3d-4e49-b7d6-452a4fe21a19" providerId="ADAL" clId="{CEF6474C-DE8A-46F2-A5E7-3C4693E3FFEA}" dt="2024-02-29T03:48:33.848" v="7290" actId="26606"/>
          <ac:spMkLst>
            <pc:docMk/>
            <pc:sldMk cId="3605933859" sldId="453"/>
            <ac:spMk id="30" creationId="{6D72081E-AD41-4FBB-B02B-698A68DBCA5E}"/>
          </ac:spMkLst>
        </pc:spChg>
        <pc:spChg chg="add">
          <ac:chgData name="Yermagambetova, Aigul" userId="55759ff4-2a3d-4e49-b7d6-452a4fe21a19" providerId="ADAL" clId="{CEF6474C-DE8A-46F2-A5E7-3C4693E3FFEA}" dt="2024-02-29T03:48:33.848" v="7290" actId="26606"/>
          <ac:spMkLst>
            <pc:docMk/>
            <pc:sldMk cId="3605933859" sldId="453"/>
            <ac:spMk id="31" creationId="{716248AD-805F-41BF-9B57-FC53E5B32F98}"/>
          </ac:spMkLst>
        </pc:spChg>
      </pc:sldChg>
      <pc:sldChg chg="delSp modSp add del mod">
        <pc:chgData name="Yermagambetova, Aigul" userId="55759ff4-2a3d-4e49-b7d6-452a4fe21a19" providerId="ADAL" clId="{CEF6474C-DE8A-46F2-A5E7-3C4693E3FFEA}" dt="2024-03-05T23:10:36.295" v="12407" actId="47"/>
        <pc:sldMkLst>
          <pc:docMk/>
          <pc:sldMk cId="1320440593" sldId="454"/>
        </pc:sldMkLst>
        <pc:spChg chg="del mod">
          <ac:chgData name="Yermagambetova, Aigul" userId="55759ff4-2a3d-4e49-b7d6-452a4fe21a19" providerId="ADAL" clId="{CEF6474C-DE8A-46F2-A5E7-3C4693E3FFEA}" dt="2024-02-29T03:54:01.389" v="7490" actId="478"/>
          <ac:spMkLst>
            <pc:docMk/>
            <pc:sldMk cId="1320440593" sldId="454"/>
            <ac:spMk id="19" creationId="{98A59426-7C84-AC42-6161-8F230BA0040A}"/>
          </ac:spMkLst>
        </pc:spChg>
        <pc:spChg chg="mod">
          <ac:chgData name="Yermagambetova, Aigul" userId="55759ff4-2a3d-4e49-b7d6-452a4fe21a19" providerId="ADAL" clId="{CEF6474C-DE8A-46F2-A5E7-3C4693E3FFEA}" dt="2024-03-05T23:09:45.324" v="12399" actId="21"/>
          <ac:spMkLst>
            <pc:docMk/>
            <pc:sldMk cId="1320440593" sldId="454"/>
            <ac:spMk id="23" creationId="{6D8DB0B4-EE27-C517-3E63-663A303A6E10}"/>
          </ac:spMkLst>
        </pc:spChg>
      </pc:sldChg>
      <pc:sldChg chg="addSp delSp modSp new del mod ord">
        <pc:chgData name="Yermagambetova, Aigul" userId="55759ff4-2a3d-4e49-b7d6-452a4fe21a19" providerId="ADAL" clId="{CEF6474C-DE8A-46F2-A5E7-3C4693E3FFEA}" dt="2024-02-29T16:25:40.884" v="9646" actId="47"/>
        <pc:sldMkLst>
          <pc:docMk/>
          <pc:sldMk cId="1898972369" sldId="455"/>
        </pc:sldMkLst>
        <pc:spChg chg="add del mod">
          <ac:chgData name="Yermagambetova, Aigul" userId="55759ff4-2a3d-4e49-b7d6-452a4fe21a19" providerId="ADAL" clId="{CEF6474C-DE8A-46F2-A5E7-3C4693E3FFEA}" dt="2024-02-29T15:46:01.869" v="9287"/>
          <ac:spMkLst>
            <pc:docMk/>
            <pc:sldMk cId="1898972369" sldId="455"/>
            <ac:spMk id="5" creationId="{86FB043A-FD30-EDB2-30A4-2EC5131ABB6F}"/>
          </ac:spMkLst>
        </pc:spChg>
        <pc:spChg chg="add del mod">
          <ac:chgData name="Yermagambetova, Aigul" userId="55759ff4-2a3d-4e49-b7d6-452a4fe21a19" providerId="ADAL" clId="{CEF6474C-DE8A-46F2-A5E7-3C4693E3FFEA}" dt="2024-02-29T16:14:41.939" v="9511"/>
          <ac:spMkLst>
            <pc:docMk/>
            <pc:sldMk cId="1898972369" sldId="455"/>
            <ac:spMk id="6" creationId="{9A290DD7-7CE8-B80B-3086-9CFFE08D65C7}"/>
          </ac:spMkLst>
        </pc:spChg>
      </pc:sldChg>
      <pc:sldChg chg="modSp add del mod">
        <pc:chgData name="Yermagambetova, Aigul" userId="55759ff4-2a3d-4e49-b7d6-452a4fe21a19" providerId="ADAL" clId="{CEF6474C-DE8A-46F2-A5E7-3C4693E3FFEA}" dt="2024-02-29T04:02:22.251" v="7726" actId="47"/>
        <pc:sldMkLst>
          <pc:docMk/>
          <pc:sldMk cId="3945941605" sldId="455"/>
        </pc:sldMkLst>
        <pc:spChg chg="mod">
          <ac:chgData name="Yermagambetova, Aigul" userId="55759ff4-2a3d-4e49-b7d6-452a4fe21a19" providerId="ADAL" clId="{CEF6474C-DE8A-46F2-A5E7-3C4693E3FFEA}" dt="2024-02-29T04:02:12.105" v="7725" actId="20577"/>
          <ac:spMkLst>
            <pc:docMk/>
            <pc:sldMk cId="3945941605" sldId="455"/>
            <ac:spMk id="23" creationId="{DF9EF69E-BC49-5044-F919-5F41DDC8E15F}"/>
          </ac:spMkLst>
        </pc:spChg>
      </pc:sldChg>
      <pc:sldChg chg="addSp delSp modSp add mod ord">
        <pc:chgData name="Yermagambetova, Aigul" userId="55759ff4-2a3d-4e49-b7d6-452a4fe21a19" providerId="ADAL" clId="{CEF6474C-DE8A-46F2-A5E7-3C4693E3FFEA}" dt="2024-02-29T16:07:52.323" v="9506" actId="113"/>
        <pc:sldMkLst>
          <pc:docMk/>
          <pc:sldMk cId="1247795291" sldId="456"/>
        </pc:sldMkLst>
        <pc:spChg chg="del mod">
          <ac:chgData name="Yermagambetova, Aigul" userId="55759ff4-2a3d-4e49-b7d6-452a4fe21a19" providerId="ADAL" clId="{CEF6474C-DE8A-46F2-A5E7-3C4693E3FFEA}" dt="2024-02-29T13:51:02.041" v="8276" actId="478"/>
          <ac:spMkLst>
            <pc:docMk/>
            <pc:sldMk cId="1247795291" sldId="456"/>
            <ac:spMk id="5" creationId="{69C8E1D4-51B1-4503-19E3-BE8342135693}"/>
          </ac:spMkLst>
        </pc:spChg>
        <pc:spChg chg="add mod">
          <ac:chgData name="Yermagambetova, Aigul" userId="55759ff4-2a3d-4e49-b7d6-452a4fe21a19" providerId="ADAL" clId="{CEF6474C-DE8A-46F2-A5E7-3C4693E3FFEA}" dt="2024-02-29T16:01:15.703" v="9492" actId="20577"/>
          <ac:spMkLst>
            <pc:docMk/>
            <pc:sldMk cId="1247795291" sldId="456"/>
            <ac:spMk id="6" creationId="{E920FFAA-3A7B-3CC7-130C-C805E8214F05}"/>
          </ac:spMkLst>
        </pc:spChg>
        <pc:spChg chg="add mod">
          <ac:chgData name="Yermagambetova, Aigul" userId="55759ff4-2a3d-4e49-b7d6-452a4fe21a19" providerId="ADAL" clId="{CEF6474C-DE8A-46F2-A5E7-3C4693E3FFEA}" dt="2024-02-29T16:07:52.323" v="9506" actId="113"/>
          <ac:spMkLst>
            <pc:docMk/>
            <pc:sldMk cId="1247795291" sldId="456"/>
            <ac:spMk id="7" creationId="{D315EA0F-537E-B3C9-A1F5-54F8B2BBE1ED}"/>
          </ac:spMkLst>
        </pc:spChg>
        <pc:spChg chg="add mod">
          <ac:chgData name="Yermagambetova, Aigul" userId="55759ff4-2a3d-4e49-b7d6-452a4fe21a19" providerId="ADAL" clId="{CEF6474C-DE8A-46F2-A5E7-3C4693E3FFEA}" dt="2024-02-29T15:44:01.054" v="9252" actId="767"/>
          <ac:spMkLst>
            <pc:docMk/>
            <pc:sldMk cId="1247795291" sldId="456"/>
            <ac:spMk id="10" creationId="{72EFAB11-6D63-6099-4F36-A0F1946B7F40}"/>
          </ac:spMkLst>
        </pc:spChg>
        <pc:spChg chg="add mod">
          <ac:chgData name="Yermagambetova, Aigul" userId="55759ff4-2a3d-4e49-b7d6-452a4fe21a19" providerId="ADAL" clId="{CEF6474C-DE8A-46F2-A5E7-3C4693E3FFEA}" dt="2024-02-29T15:57:37.707" v="9391" actId="692"/>
          <ac:spMkLst>
            <pc:docMk/>
            <pc:sldMk cId="1247795291" sldId="456"/>
            <ac:spMk id="11" creationId="{656FFAFC-AF97-857C-0751-246CE5C797D5}"/>
          </ac:spMkLst>
        </pc:spChg>
        <pc:spChg chg="add mod">
          <ac:chgData name="Yermagambetova, Aigul" userId="55759ff4-2a3d-4e49-b7d6-452a4fe21a19" providerId="ADAL" clId="{CEF6474C-DE8A-46F2-A5E7-3C4693E3FFEA}" dt="2024-02-29T15:57:39.988" v="9392" actId="692"/>
          <ac:spMkLst>
            <pc:docMk/>
            <pc:sldMk cId="1247795291" sldId="456"/>
            <ac:spMk id="12" creationId="{67F07542-1A46-888C-5969-B1CA34E5470C}"/>
          </ac:spMkLst>
        </pc:spChg>
        <pc:cxnChg chg="add del mod">
          <ac:chgData name="Yermagambetova, Aigul" userId="55759ff4-2a3d-4e49-b7d6-452a4fe21a19" providerId="ADAL" clId="{CEF6474C-DE8A-46F2-A5E7-3C4693E3FFEA}" dt="2024-02-29T15:44:06.054" v="9257" actId="478"/>
          <ac:cxnSpMkLst>
            <pc:docMk/>
            <pc:sldMk cId="1247795291" sldId="456"/>
            <ac:cxnSpMk id="9" creationId="{2FD32473-6557-DA6B-C4F1-22E2E1E48116}"/>
          </ac:cxnSpMkLst>
        </pc:cxnChg>
      </pc:sldChg>
      <pc:sldChg chg="addSp delSp modSp new mod ord setBg">
        <pc:chgData name="Yermagambetova, Aigul" userId="55759ff4-2a3d-4e49-b7d6-452a4fe21a19" providerId="ADAL" clId="{CEF6474C-DE8A-46F2-A5E7-3C4693E3FFEA}" dt="2024-03-05T21:47:59.525" v="11865" actId="113"/>
        <pc:sldMkLst>
          <pc:docMk/>
          <pc:sldMk cId="3270741945" sldId="457"/>
        </pc:sldMkLst>
        <pc:spChg chg="mod">
          <ac:chgData name="Yermagambetova, Aigul" userId="55759ff4-2a3d-4e49-b7d6-452a4fe21a19" providerId="ADAL" clId="{CEF6474C-DE8A-46F2-A5E7-3C4693E3FFEA}" dt="2024-03-05T21:47:59.525" v="11865" actId="113"/>
          <ac:spMkLst>
            <pc:docMk/>
            <pc:sldMk cId="3270741945" sldId="457"/>
            <ac:spMk id="2" creationId="{D554DA7D-5EFB-96B1-68EB-F0E97DF61CBD}"/>
          </ac:spMkLst>
        </pc:spChg>
        <pc:spChg chg="mod">
          <ac:chgData name="Yermagambetova, Aigul" userId="55759ff4-2a3d-4e49-b7d6-452a4fe21a19" providerId="ADAL" clId="{CEF6474C-DE8A-46F2-A5E7-3C4693E3FFEA}" dt="2024-02-29T15:46:55.580" v="9314" actId="20577"/>
          <ac:spMkLst>
            <pc:docMk/>
            <pc:sldMk cId="3270741945" sldId="457"/>
            <ac:spMk id="3" creationId="{88D4A264-0814-AD51-B558-9DBF661BF414}"/>
          </ac:spMkLst>
        </pc:spChg>
        <pc:spChg chg="mod">
          <ac:chgData name="Yermagambetova, Aigul" userId="55759ff4-2a3d-4e49-b7d6-452a4fe21a19" providerId="ADAL" clId="{CEF6474C-DE8A-46F2-A5E7-3C4693E3FFEA}" dt="2024-02-29T15:29:29.329" v="8881" actId="26606"/>
          <ac:spMkLst>
            <pc:docMk/>
            <pc:sldMk cId="3270741945" sldId="457"/>
            <ac:spMk id="4" creationId="{A23996B9-3EDD-C385-A73C-845964431FD4}"/>
          </ac:spMkLst>
        </pc:spChg>
        <pc:spChg chg="mod">
          <ac:chgData name="Yermagambetova, Aigul" userId="55759ff4-2a3d-4e49-b7d6-452a4fe21a19" providerId="ADAL" clId="{CEF6474C-DE8A-46F2-A5E7-3C4693E3FFEA}" dt="2024-02-29T15:29:29.329" v="8881" actId="26606"/>
          <ac:spMkLst>
            <pc:docMk/>
            <pc:sldMk cId="3270741945" sldId="457"/>
            <ac:spMk id="5" creationId="{9F0F3047-C662-B881-307B-B2E1F4F9B222}"/>
          </ac:spMkLst>
        </pc:spChg>
        <pc:spChg chg="mod">
          <ac:chgData name="Yermagambetova, Aigul" userId="55759ff4-2a3d-4e49-b7d6-452a4fe21a19" providerId="ADAL" clId="{CEF6474C-DE8A-46F2-A5E7-3C4693E3FFEA}" dt="2024-02-29T15:29:29.329" v="8881" actId="26606"/>
          <ac:spMkLst>
            <pc:docMk/>
            <pc:sldMk cId="3270741945" sldId="457"/>
            <ac:spMk id="6" creationId="{F5668901-840F-585F-394D-78CD4E9D9830}"/>
          </ac:spMkLst>
        </pc:spChg>
        <pc:spChg chg="del mod">
          <ac:chgData name="Yermagambetova, Aigul" userId="55759ff4-2a3d-4e49-b7d6-452a4fe21a19" providerId="ADAL" clId="{CEF6474C-DE8A-46F2-A5E7-3C4693E3FFEA}" dt="2024-02-29T15:27:27.427" v="8844" actId="22"/>
          <ac:spMkLst>
            <pc:docMk/>
            <pc:sldMk cId="3270741945" sldId="457"/>
            <ac:spMk id="7" creationId="{D6483742-A483-7F39-8284-65108E2F063C}"/>
          </ac:spMkLst>
        </pc:spChg>
        <pc:spChg chg="add del mod">
          <ac:chgData name="Yermagambetova, Aigul" userId="55759ff4-2a3d-4e49-b7d6-452a4fe21a19" providerId="ADAL" clId="{CEF6474C-DE8A-46F2-A5E7-3C4693E3FFEA}" dt="2024-02-29T15:27:48.550" v="8850" actId="478"/>
          <ac:spMkLst>
            <pc:docMk/>
            <pc:sldMk cId="3270741945" sldId="457"/>
            <ac:spMk id="11" creationId="{05092AE5-C8F5-2D89-A82F-0A6038CE4D8B}"/>
          </ac:spMkLst>
        </pc:spChg>
        <pc:spChg chg="add del">
          <ac:chgData name="Yermagambetova, Aigul" userId="55759ff4-2a3d-4e49-b7d6-452a4fe21a19" providerId="ADAL" clId="{CEF6474C-DE8A-46F2-A5E7-3C4693E3FFEA}" dt="2024-02-29T15:27:37.530" v="8846" actId="26606"/>
          <ac:spMkLst>
            <pc:docMk/>
            <pc:sldMk cId="3270741945" sldId="457"/>
            <ac:spMk id="14" creationId="{2D6FBB9D-1CAA-4D05-AB33-BABDFE17B843}"/>
          </ac:spMkLst>
        </pc:spChg>
        <pc:spChg chg="add del">
          <ac:chgData name="Yermagambetova, Aigul" userId="55759ff4-2a3d-4e49-b7d6-452a4fe21a19" providerId="ADAL" clId="{CEF6474C-DE8A-46F2-A5E7-3C4693E3FFEA}" dt="2024-02-29T15:27:37.530" v="8846" actId="26606"/>
          <ac:spMkLst>
            <pc:docMk/>
            <pc:sldMk cId="3270741945" sldId="457"/>
            <ac:spMk id="16" creationId="{04727B71-B4B6-4823-80A1-68C40B475118}"/>
          </ac:spMkLst>
        </pc:spChg>
        <pc:spChg chg="add del">
          <ac:chgData name="Yermagambetova, Aigul" userId="55759ff4-2a3d-4e49-b7d6-452a4fe21a19" providerId="ADAL" clId="{CEF6474C-DE8A-46F2-A5E7-3C4693E3FFEA}" dt="2024-02-29T15:27:37.530" v="8846" actId="26606"/>
          <ac:spMkLst>
            <pc:docMk/>
            <pc:sldMk cId="3270741945" sldId="457"/>
            <ac:spMk id="18" creationId="{79A6DB05-9FB5-4B07-8675-74C23D4FD89D}"/>
          </ac:spMkLst>
        </pc:spChg>
        <pc:spChg chg="add del">
          <ac:chgData name="Yermagambetova, Aigul" userId="55759ff4-2a3d-4e49-b7d6-452a4fe21a19" providerId="ADAL" clId="{CEF6474C-DE8A-46F2-A5E7-3C4693E3FFEA}" dt="2024-02-29T15:27:37.530" v="8846" actId="26606"/>
          <ac:spMkLst>
            <pc:docMk/>
            <pc:sldMk cId="3270741945" sldId="457"/>
            <ac:spMk id="20" creationId="{8108D317-7CBD-4897-BD1F-959436D2A3BE}"/>
          </ac:spMkLst>
        </pc:spChg>
        <pc:spChg chg="add del">
          <ac:chgData name="Yermagambetova, Aigul" userId="55759ff4-2a3d-4e49-b7d6-452a4fe21a19" providerId="ADAL" clId="{CEF6474C-DE8A-46F2-A5E7-3C4693E3FFEA}" dt="2024-02-29T15:27:37.530" v="8846" actId="26606"/>
          <ac:spMkLst>
            <pc:docMk/>
            <pc:sldMk cId="3270741945" sldId="457"/>
            <ac:spMk id="22" creationId="{D6297641-8B9F-4767-9606-8A11313227BF}"/>
          </ac:spMkLst>
        </pc:spChg>
        <pc:spChg chg="add del">
          <ac:chgData name="Yermagambetova, Aigul" userId="55759ff4-2a3d-4e49-b7d6-452a4fe21a19" providerId="ADAL" clId="{CEF6474C-DE8A-46F2-A5E7-3C4693E3FFEA}" dt="2024-02-29T15:27:37.530" v="8846" actId="26606"/>
          <ac:spMkLst>
            <pc:docMk/>
            <pc:sldMk cId="3270741945" sldId="457"/>
            <ac:spMk id="24" creationId="{D8F3CA65-EA00-46B4-9616-39E6853F7BED}"/>
          </ac:spMkLst>
        </pc:spChg>
        <pc:spChg chg="add del">
          <ac:chgData name="Yermagambetova, Aigul" userId="55759ff4-2a3d-4e49-b7d6-452a4fe21a19" providerId="ADAL" clId="{CEF6474C-DE8A-46F2-A5E7-3C4693E3FFEA}" dt="2024-02-29T15:29:29.329" v="8881" actId="26606"/>
          <ac:spMkLst>
            <pc:docMk/>
            <pc:sldMk cId="3270741945" sldId="457"/>
            <ac:spMk id="26" creationId="{2A865FE3-5FC9-4049-87CF-30019C46C0F5}"/>
          </ac:spMkLst>
        </pc:spChg>
        <pc:spChg chg="add del">
          <ac:chgData name="Yermagambetova, Aigul" userId="55759ff4-2a3d-4e49-b7d6-452a4fe21a19" providerId="ADAL" clId="{CEF6474C-DE8A-46F2-A5E7-3C4693E3FFEA}" dt="2024-02-29T15:29:29.329" v="8881" actId="26606"/>
          <ac:spMkLst>
            <pc:docMk/>
            <pc:sldMk cId="3270741945" sldId="457"/>
            <ac:spMk id="27" creationId="{2D6FBB9D-1CAA-4D05-AB33-BABDFE17B843}"/>
          </ac:spMkLst>
        </pc:spChg>
        <pc:spChg chg="add del">
          <ac:chgData name="Yermagambetova, Aigul" userId="55759ff4-2a3d-4e49-b7d6-452a4fe21a19" providerId="ADAL" clId="{CEF6474C-DE8A-46F2-A5E7-3C4693E3FFEA}" dt="2024-02-29T15:29:29.329" v="8881" actId="26606"/>
          <ac:spMkLst>
            <pc:docMk/>
            <pc:sldMk cId="3270741945" sldId="457"/>
            <ac:spMk id="28" creationId="{04727B71-B4B6-4823-80A1-68C40B475118}"/>
          </ac:spMkLst>
        </pc:spChg>
        <pc:spChg chg="add del">
          <ac:chgData name="Yermagambetova, Aigul" userId="55759ff4-2a3d-4e49-b7d6-452a4fe21a19" providerId="ADAL" clId="{CEF6474C-DE8A-46F2-A5E7-3C4693E3FFEA}" dt="2024-02-29T15:29:29.329" v="8881" actId="26606"/>
          <ac:spMkLst>
            <pc:docMk/>
            <pc:sldMk cId="3270741945" sldId="457"/>
            <ac:spMk id="29" creationId="{79A6DB05-9FB5-4B07-8675-74C23D4FD89D}"/>
          </ac:spMkLst>
        </pc:spChg>
        <pc:spChg chg="add del">
          <ac:chgData name="Yermagambetova, Aigul" userId="55759ff4-2a3d-4e49-b7d6-452a4fe21a19" providerId="ADAL" clId="{CEF6474C-DE8A-46F2-A5E7-3C4693E3FFEA}" dt="2024-02-29T15:29:29.329" v="8881" actId="26606"/>
          <ac:spMkLst>
            <pc:docMk/>
            <pc:sldMk cId="3270741945" sldId="457"/>
            <ac:spMk id="30" creationId="{2C9A9DA9-7DC8-488B-A882-123947B0F3D9}"/>
          </ac:spMkLst>
        </pc:spChg>
        <pc:spChg chg="add del">
          <ac:chgData name="Yermagambetova, Aigul" userId="55759ff4-2a3d-4e49-b7d6-452a4fe21a19" providerId="ADAL" clId="{CEF6474C-DE8A-46F2-A5E7-3C4693E3FFEA}" dt="2024-02-29T15:29:29.329" v="8881" actId="26606"/>
          <ac:spMkLst>
            <pc:docMk/>
            <pc:sldMk cId="3270741945" sldId="457"/>
            <ac:spMk id="31" creationId="{57F6BDD4-E066-4008-8011-6CC31AEB4556}"/>
          </ac:spMkLst>
        </pc:spChg>
        <pc:spChg chg="add del">
          <ac:chgData name="Yermagambetova, Aigul" userId="55759ff4-2a3d-4e49-b7d6-452a4fe21a19" providerId="ADAL" clId="{CEF6474C-DE8A-46F2-A5E7-3C4693E3FFEA}" dt="2024-02-29T15:29:29.329" v="8881" actId="26606"/>
          <ac:spMkLst>
            <pc:docMk/>
            <pc:sldMk cId="3270741945" sldId="457"/>
            <ac:spMk id="32" creationId="{2711A8FB-68FC-45FC-B01E-38F809E2D439}"/>
          </ac:spMkLst>
        </pc:spChg>
        <pc:spChg chg="add">
          <ac:chgData name="Yermagambetova, Aigul" userId="55759ff4-2a3d-4e49-b7d6-452a4fe21a19" providerId="ADAL" clId="{CEF6474C-DE8A-46F2-A5E7-3C4693E3FFEA}" dt="2024-02-29T15:29:29.329" v="8881" actId="26606"/>
          <ac:spMkLst>
            <pc:docMk/>
            <pc:sldMk cId="3270741945" sldId="457"/>
            <ac:spMk id="37" creationId="{2D6FBB9D-1CAA-4D05-AB33-BABDFE17B843}"/>
          </ac:spMkLst>
        </pc:spChg>
        <pc:spChg chg="add">
          <ac:chgData name="Yermagambetova, Aigul" userId="55759ff4-2a3d-4e49-b7d6-452a4fe21a19" providerId="ADAL" clId="{CEF6474C-DE8A-46F2-A5E7-3C4693E3FFEA}" dt="2024-02-29T15:29:29.329" v="8881" actId="26606"/>
          <ac:spMkLst>
            <pc:docMk/>
            <pc:sldMk cId="3270741945" sldId="457"/>
            <ac:spMk id="39" creationId="{04727B71-B4B6-4823-80A1-68C40B475118}"/>
          </ac:spMkLst>
        </pc:spChg>
        <pc:spChg chg="add">
          <ac:chgData name="Yermagambetova, Aigul" userId="55759ff4-2a3d-4e49-b7d6-452a4fe21a19" providerId="ADAL" clId="{CEF6474C-DE8A-46F2-A5E7-3C4693E3FFEA}" dt="2024-02-29T15:29:29.329" v="8881" actId="26606"/>
          <ac:spMkLst>
            <pc:docMk/>
            <pc:sldMk cId="3270741945" sldId="457"/>
            <ac:spMk id="41" creationId="{79A6DB05-9FB5-4B07-8675-74C23D4FD89D}"/>
          </ac:spMkLst>
        </pc:spChg>
        <pc:spChg chg="add">
          <ac:chgData name="Yermagambetova, Aigul" userId="55759ff4-2a3d-4e49-b7d6-452a4fe21a19" providerId="ADAL" clId="{CEF6474C-DE8A-46F2-A5E7-3C4693E3FFEA}" dt="2024-02-29T15:29:29.329" v="8881" actId="26606"/>
          <ac:spMkLst>
            <pc:docMk/>
            <pc:sldMk cId="3270741945" sldId="457"/>
            <ac:spMk id="43" creationId="{0B9EE3F3-89B7-43C3-8651-C4C96830993D}"/>
          </ac:spMkLst>
        </pc:spChg>
        <pc:spChg chg="add">
          <ac:chgData name="Yermagambetova, Aigul" userId="55759ff4-2a3d-4e49-b7d6-452a4fe21a19" providerId="ADAL" clId="{CEF6474C-DE8A-46F2-A5E7-3C4693E3FFEA}" dt="2024-02-29T15:29:29.329" v="8881" actId="26606"/>
          <ac:spMkLst>
            <pc:docMk/>
            <pc:sldMk cId="3270741945" sldId="457"/>
            <ac:spMk id="45" creationId="{33AE4636-AEEC-45D6-84D4-7AC2DA48ECF8}"/>
          </ac:spMkLst>
        </pc:spChg>
        <pc:spChg chg="add">
          <ac:chgData name="Yermagambetova, Aigul" userId="55759ff4-2a3d-4e49-b7d6-452a4fe21a19" providerId="ADAL" clId="{CEF6474C-DE8A-46F2-A5E7-3C4693E3FFEA}" dt="2024-02-29T15:29:29.329" v="8881" actId="26606"/>
          <ac:spMkLst>
            <pc:docMk/>
            <pc:sldMk cId="3270741945" sldId="457"/>
            <ac:spMk id="47" creationId="{8D9CE0F4-2EB2-4F1F-8AAC-DB3571D9FE10}"/>
          </ac:spMkLst>
        </pc:spChg>
        <pc:picChg chg="add del mod ord">
          <ac:chgData name="Yermagambetova, Aigul" userId="55759ff4-2a3d-4e49-b7d6-452a4fe21a19" providerId="ADAL" clId="{CEF6474C-DE8A-46F2-A5E7-3C4693E3FFEA}" dt="2024-02-29T15:27:43.255" v="8849" actId="478"/>
          <ac:picMkLst>
            <pc:docMk/>
            <pc:sldMk cId="3270741945" sldId="457"/>
            <ac:picMk id="9" creationId="{42B4BA47-9C81-1EF5-0B2D-D3AE89433E6F}"/>
          </ac:picMkLst>
        </pc:picChg>
        <pc:picChg chg="add mod ord">
          <ac:chgData name="Yermagambetova, Aigul" userId="55759ff4-2a3d-4e49-b7d6-452a4fe21a19" providerId="ADAL" clId="{CEF6474C-DE8A-46F2-A5E7-3C4693E3FFEA}" dt="2024-02-29T15:29:29.329" v="8881" actId="26606"/>
          <ac:picMkLst>
            <pc:docMk/>
            <pc:sldMk cId="3270741945" sldId="457"/>
            <ac:picMk id="13" creationId="{4D34E83B-A571-927F-B2A4-54C44B609FD9}"/>
          </ac:picMkLst>
        </pc:picChg>
      </pc:sldChg>
      <pc:sldChg chg="addSp delSp modSp add mod ord setBg">
        <pc:chgData name="Yermagambetova, Aigul" userId="55759ff4-2a3d-4e49-b7d6-452a4fe21a19" providerId="ADAL" clId="{CEF6474C-DE8A-46F2-A5E7-3C4693E3FFEA}" dt="2024-02-29T14:30:24.432" v="8715" actId="20577"/>
        <pc:sldMkLst>
          <pc:docMk/>
          <pc:sldMk cId="2132944143" sldId="458"/>
        </pc:sldMkLst>
        <pc:spChg chg="mod">
          <ac:chgData name="Yermagambetova, Aigul" userId="55759ff4-2a3d-4e49-b7d6-452a4fe21a19" providerId="ADAL" clId="{CEF6474C-DE8A-46F2-A5E7-3C4693E3FFEA}" dt="2024-02-29T14:30:24.432" v="8715" actId="20577"/>
          <ac:spMkLst>
            <pc:docMk/>
            <pc:sldMk cId="2132944143" sldId="458"/>
            <ac:spMk id="2" creationId="{4F793318-9530-4F5D-B5AE-CC9898203ABF}"/>
          </ac:spMkLst>
        </pc:spChg>
        <pc:spChg chg="mod">
          <ac:chgData name="Yermagambetova, Aigul" userId="55759ff4-2a3d-4e49-b7d6-452a4fe21a19" providerId="ADAL" clId="{CEF6474C-DE8A-46F2-A5E7-3C4693E3FFEA}" dt="2024-02-29T13:42:12.326" v="8274" actId="6549"/>
          <ac:spMkLst>
            <pc:docMk/>
            <pc:sldMk cId="2132944143" sldId="458"/>
            <ac:spMk id="3" creationId="{74FB1866-D3BD-1BEA-462A-0D83C448C49D}"/>
          </ac:spMkLst>
        </pc:spChg>
        <pc:spChg chg="mod">
          <ac:chgData name="Yermagambetova, Aigul" userId="55759ff4-2a3d-4e49-b7d6-452a4fe21a19" providerId="ADAL" clId="{CEF6474C-DE8A-46F2-A5E7-3C4693E3FFEA}" dt="2024-02-29T13:35:00.208" v="8158" actId="26606"/>
          <ac:spMkLst>
            <pc:docMk/>
            <pc:sldMk cId="2132944143" sldId="458"/>
            <ac:spMk id="4" creationId="{83EE05C3-67DA-3C7E-0273-93E650AB59CC}"/>
          </ac:spMkLst>
        </pc:spChg>
        <pc:spChg chg="mod">
          <ac:chgData name="Yermagambetova, Aigul" userId="55759ff4-2a3d-4e49-b7d6-452a4fe21a19" providerId="ADAL" clId="{CEF6474C-DE8A-46F2-A5E7-3C4693E3FFEA}" dt="2024-02-29T13:35:00.208" v="8158" actId="26606"/>
          <ac:spMkLst>
            <pc:docMk/>
            <pc:sldMk cId="2132944143" sldId="458"/>
            <ac:spMk id="5" creationId="{97617EDE-B770-E239-9552-A488013A94A3}"/>
          </ac:spMkLst>
        </pc:spChg>
        <pc:spChg chg="mod">
          <ac:chgData name="Yermagambetova, Aigul" userId="55759ff4-2a3d-4e49-b7d6-452a4fe21a19" providerId="ADAL" clId="{CEF6474C-DE8A-46F2-A5E7-3C4693E3FFEA}" dt="2024-02-29T13:35:00.208" v="8158" actId="26606"/>
          <ac:spMkLst>
            <pc:docMk/>
            <pc:sldMk cId="2132944143" sldId="458"/>
            <ac:spMk id="6" creationId="{A9525B08-68D2-3EF5-A805-75E6B52CECC4}"/>
          </ac:spMkLst>
        </pc:spChg>
        <pc:spChg chg="del">
          <ac:chgData name="Yermagambetova, Aigul" userId="55759ff4-2a3d-4e49-b7d6-452a4fe21a19" providerId="ADAL" clId="{CEF6474C-DE8A-46F2-A5E7-3C4693E3FFEA}" dt="2024-02-29T13:35:00.208" v="8158" actId="26606"/>
          <ac:spMkLst>
            <pc:docMk/>
            <pc:sldMk cId="2132944143" sldId="458"/>
            <ac:spMk id="7" creationId="{D12851FB-4888-D99D-7A8A-A0FBAA0F4E6E}"/>
          </ac:spMkLst>
        </pc:spChg>
        <pc:spChg chg="add">
          <ac:chgData name="Yermagambetova, Aigul" userId="55759ff4-2a3d-4e49-b7d6-452a4fe21a19" providerId="ADAL" clId="{CEF6474C-DE8A-46F2-A5E7-3C4693E3FFEA}" dt="2024-02-29T13:35:00.208" v="8158" actId="26606"/>
          <ac:spMkLst>
            <pc:docMk/>
            <pc:sldMk cId="2132944143" sldId="458"/>
            <ac:spMk id="14" creationId="{2D6FBB9D-1CAA-4D05-AB33-BABDFE17B843}"/>
          </ac:spMkLst>
        </pc:spChg>
        <pc:spChg chg="add">
          <ac:chgData name="Yermagambetova, Aigul" userId="55759ff4-2a3d-4e49-b7d6-452a4fe21a19" providerId="ADAL" clId="{CEF6474C-DE8A-46F2-A5E7-3C4693E3FFEA}" dt="2024-02-29T13:35:00.208" v="8158" actId="26606"/>
          <ac:spMkLst>
            <pc:docMk/>
            <pc:sldMk cId="2132944143" sldId="458"/>
            <ac:spMk id="16" creationId="{04727B71-B4B6-4823-80A1-68C40B475118}"/>
          </ac:spMkLst>
        </pc:spChg>
        <pc:spChg chg="add">
          <ac:chgData name="Yermagambetova, Aigul" userId="55759ff4-2a3d-4e49-b7d6-452a4fe21a19" providerId="ADAL" clId="{CEF6474C-DE8A-46F2-A5E7-3C4693E3FFEA}" dt="2024-02-29T13:35:00.208" v="8158" actId="26606"/>
          <ac:spMkLst>
            <pc:docMk/>
            <pc:sldMk cId="2132944143" sldId="458"/>
            <ac:spMk id="18" creationId="{79A6DB05-9FB5-4B07-8675-74C23D4FD89D}"/>
          </ac:spMkLst>
        </pc:spChg>
        <pc:spChg chg="add">
          <ac:chgData name="Yermagambetova, Aigul" userId="55759ff4-2a3d-4e49-b7d6-452a4fe21a19" providerId="ADAL" clId="{CEF6474C-DE8A-46F2-A5E7-3C4693E3FFEA}" dt="2024-02-29T13:35:00.208" v="8158" actId="26606"/>
          <ac:spMkLst>
            <pc:docMk/>
            <pc:sldMk cId="2132944143" sldId="458"/>
            <ac:spMk id="20" creationId="{8380AD67-C5CA-4918-B4BB-C359BB03EEDD}"/>
          </ac:spMkLst>
        </pc:spChg>
        <pc:spChg chg="add">
          <ac:chgData name="Yermagambetova, Aigul" userId="55759ff4-2a3d-4e49-b7d6-452a4fe21a19" providerId="ADAL" clId="{CEF6474C-DE8A-46F2-A5E7-3C4693E3FFEA}" dt="2024-02-29T13:35:00.208" v="8158" actId="26606"/>
          <ac:spMkLst>
            <pc:docMk/>
            <pc:sldMk cId="2132944143" sldId="458"/>
            <ac:spMk id="22" creationId="{EABAD4DA-87BA-4F70-9EF0-45C6BCF17823}"/>
          </ac:spMkLst>
        </pc:spChg>
        <pc:spChg chg="add">
          <ac:chgData name="Yermagambetova, Aigul" userId="55759ff4-2a3d-4e49-b7d6-452a4fe21a19" providerId="ADAL" clId="{CEF6474C-DE8A-46F2-A5E7-3C4693E3FFEA}" dt="2024-02-29T13:35:00.208" v="8158" actId="26606"/>
          <ac:spMkLst>
            <pc:docMk/>
            <pc:sldMk cId="2132944143" sldId="458"/>
            <ac:spMk id="24" creationId="{915128D9-2797-47FA-B6FE-EC24E6B8437A}"/>
          </ac:spMkLst>
        </pc:spChg>
        <pc:picChg chg="add mod ord">
          <ac:chgData name="Yermagambetova, Aigul" userId="55759ff4-2a3d-4e49-b7d6-452a4fe21a19" providerId="ADAL" clId="{CEF6474C-DE8A-46F2-A5E7-3C4693E3FFEA}" dt="2024-02-29T13:35:00.208" v="8158" actId="26606"/>
          <ac:picMkLst>
            <pc:docMk/>
            <pc:sldMk cId="2132944143" sldId="458"/>
            <ac:picMk id="9" creationId="{18F7B076-5AAA-ED2E-D1BD-9D41C2C12C22}"/>
          </ac:picMkLst>
        </pc:picChg>
      </pc:sldChg>
      <pc:sldChg chg="addSp delSp modSp new mod setBg">
        <pc:chgData name="Yermagambetova, Aigul" userId="55759ff4-2a3d-4e49-b7d6-452a4fe21a19" providerId="ADAL" clId="{CEF6474C-DE8A-46F2-A5E7-3C4693E3FFEA}" dt="2024-03-03T18:48:37.661" v="10909" actId="255"/>
        <pc:sldMkLst>
          <pc:docMk/>
          <pc:sldMk cId="2215649984" sldId="459"/>
        </pc:sldMkLst>
        <pc:spChg chg="del mod">
          <ac:chgData name="Yermagambetova, Aigul" userId="55759ff4-2a3d-4e49-b7d6-452a4fe21a19" providerId="ADAL" clId="{CEF6474C-DE8A-46F2-A5E7-3C4693E3FFEA}" dt="2024-02-29T13:56:31.842" v="8285" actId="478"/>
          <ac:spMkLst>
            <pc:docMk/>
            <pc:sldMk cId="2215649984" sldId="459"/>
            <ac:spMk id="2" creationId="{C2E307B7-E246-B1A2-68A7-B61382DA8383}"/>
          </ac:spMkLst>
        </pc:spChg>
        <pc:spChg chg="del mod">
          <ac:chgData name="Yermagambetova, Aigul" userId="55759ff4-2a3d-4e49-b7d6-452a4fe21a19" providerId="ADAL" clId="{CEF6474C-DE8A-46F2-A5E7-3C4693E3FFEA}" dt="2024-02-29T13:56:29.418" v="8284" actId="478"/>
          <ac:spMkLst>
            <pc:docMk/>
            <pc:sldMk cId="2215649984" sldId="459"/>
            <ac:spMk id="3" creationId="{6EF05092-BCC7-FBCC-F7EB-D75EBED3955E}"/>
          </ac:spMkLst>
        </pc:spChg>
        <pc:spChg chg="mod ord">
          <ac:chgData name="Yermagambetova, Aigul" userId="55759ff4-2a3d-4e49-b7d6-452a4fe21a19" providerId="ADAL" clId="{CEF6474C-DE8A-46F2-A5E7-3C4693E3FFEA}" dt="2024-02-29T13:57:02.639" v="8289" actId="26606"/>
          <ac:spMkLst>
            <pc:docMk/>
            <pc:sldMk cId="2215649984" sldId="459"/>
            <ac:spMk id="4" creationId="{21D02B3D-005C-FF75-D456-64DD110DE290}"/>
          </ac:spMkLst>
        </pc:spChg>
        <pc:spChg chg="add del">
          <ac:chgData name="Yermagambetova, Aigul" userId="55759ff4-2a3d-4e49-b7d6-452a4fe21a19" providerId="ADAL" clId="{CEF6474C-DE8A-46F2-A5E7-3C4693E3FFEA}" dt="2024-02-29T13:56:21.242" v="8283" actId="26606"/>
          <ac:spMkLst>
            <pc:docMk/>
            <pc:sldMk cId="2215649984" sldId="459"/>
            <ac:spMk id="5" creationId="{DE1A6B32-1A7E-1BD3-F26E-1A4B3E037DF8}"/>
          </ac:spMkLst>
        </pc:spChg>
        <pc:spChg chg="add del">
          <ac:chgData name="Yermagambetova, Aigul" userId="55759ff4-2a3d-4e49-b7d6-452a4fe21a19" providerId="ADAL" clId="{CEF6474C-DE8A-46F2-A5E7-3C4693E3FFEA}" dt="2024-02-29T13:56:21.242" v="8283" actId="26606"/>
          <ac:spMkLst>
            <pc:docMk/>
            <pc:sldMk cId="2215649984" sldId="459"/>
            <ac:spMk id="6" creationId="{866724CA-B791-5600-EC71-5B4EC5615343}"/>
          </ac:spMkLst>
        </pc:spChg>
        <pc:spChg chg="add mod">
          <ac:chgData name="Yermagambetova, Aigul" userId="55759ff4-2a3d-4e49-b7d6-452a4fe21a19" providerId="ADAL" clId="{CEF6474C-DE8A-46F2-A5E7-3C4693E3FFEA}" dt="2024-03-03T18:48:37.661" v="10909" actId="255"/>
          <ac:spMkLst>
            <pc:docMk/>
            <pc:sldMk cId="2215649984" sldId="459"/>
            <ac:spMk id="9" creationId="{0CFD5523-591C-069C-FE9E-F7208F06921B}"/>
          </ac:spMkLst>
        </pc:spChg>
        <pc:spChg chg="add del mod">
          <ac:chgData name="Yermagambetova, Aigul" userId="55759ff4-2a3d-4e49-b7d6-452a4fe21a19" providerId="ADAL" clId="{CEF6474C-DE8A-46F2-A5E7-3C4693E3FFEA}" dt="2024-02-29T13:58:20.734" v="8304"/>
          <ac:spMkLst>
            <pc:docMk/>
            <pc:sldMk cId="2215649984" sldId="459"/>
            <ac:spMk id="10" creationId="{0621532E-05C1-43A5-F06D-5156CC7F796E}"/>
          </ac:spMkLst>
        </pc:spChg>
        <pc:spChg chg="add del">
          <ac:chgData name="Yermagambetova, Aigul" userId="55759ff4-2a3d-4e49-b7d6-452a4fe21a19" providerId="ADAL" clId="{CEF6474C-DE8A-46F2-A5E7-3C4693E3FFEA}" dt="2024-02-29T13:56:21.228" v="8282" actId="26606"/>
          <ac:spMkLst>
            <pc:docMk/>
            <pc:sldMk cId="2215649984" sldId="459"/>
            <ac:spMk id="13" creationId="{2D6FBB9D-1CAA-4D05-AB33-BABDFE17B843}"/>
          </ac:spMkLst>
        </pc:spChg>
        <pc:spChg chg="add del">
          <ac:chgData name="Yermagambetova, Aigul" userId="55759ff4-2a3d-4e49-b7d6-452a4fe21a19" providerId="ADAL" clId="{CEF6474C-DE8A-46F2-A5E7-3C4693E3FFEA}" dt="2024-02-29T13:56:21.228" v="8282" actId="26606"/>
          <ac:spMkLst>
            <pc:docMk/>
            <pc:sldMk cId="2215649984" sldId="459"/>
            <ac:spMk id="15" creationId="{04727B71-B4B6-4823-80A1-68C40B475118}"/>
          </ac:spMkLst>
        </pc:spChg>
        <pc:spChg chg="add del">
          <ac:chgData name="Yermagambetova, Aigul" userId="55759ff4-2a3d-4e49-b7d6-452a4fe21a19" providerId="ADAL" clId="{CEF6474C-DE8A-46F2-A5E7-3C4693E3FFEA}" dt="2024-02-29T13:56:21.228" v="8282" actId="26606"/>
          <ac:spMkLst>
            <pc:docMk/>
            <pc:sldMk cId="2215649984" sldId="459"/>
            <ac:spMk id="17" creationId="{79A6DB05-9FB5-4B07-8675-74C23D4FD89D}"/>
          </ac:spMkLst>
        </pc:spChg>
        <pc:spChg chg="add del">
          <ac:chgData name="Yermagambetova, Aigul" userId="55759ff4-2a3d-4e49-b7d6-452a4fe21a19" providerId="ADAL" clId="{CEF6474C-DE8A-46F2-A5E7-3C4693E3FFEA}" dt="2024-02-29T13:56:21.228" v="8282" actId="26606"/>
          <ac:spMkLst>
            <pc:docMk/>
            <pc:sldMk cId="2215649984" sldId="459"/>
            <ac:spMk id="19" creationId="{0288C6B4-AFC3-407F-A595-EFFD38D4CCAF}"/>
          </ac:spMkLst>
        </pc:spChg>
        <pc:spChg chg="add del">
          <ac:chgData name="Yermagambetova, Aigul" userId="55759ff4-2a3d-4e49-b7d6-452a4fe21a19" providerId="ADAL" clId="{CEF6474C-DE8A-46F2-A5E7-3C4693E3FFEA}" dt="2024-02-29T13:56:21.228" v="8282" actId="26606"/>
          <ac:spMkLst>
            <pc:docMk/>
            <pc:sldMk cId="2215649984" sldId="459"/>
            <ac:spMk id="21" creationId="{CF236821-17FE-429B-8D2C-08E13A64EA40}"/>
          </ac:spMkLst>
        </pc:spChg>
        <pc:spChg chg="add del">
          <ac:chgData name="Yermagambetova, Aigul" userId="55759ff4-2a3d-4e49-b7d6-452a4fe21a19" providerId="ADAL" clId="{CEF6474C-DE8A-46F2-A5E7-3C4693E3FFEA}" dt="2024-02-29T13:56:21.228" v="8282" actId="26606"/>
          <ac:spMkLst>
            <pc:docMk/>
            <pc:sldMk cId="2215649984" sldId="459"/>
            <ac:spMk id="23" creationId="{C0BDBCD2-E081-43AB-9119-C55465E59757}"/>
          </ac:spMkLst>
        </pc:spChg>
        <pc:spChg chg="add del">
          <ac:chgData name="Yermagambetova, Aigul" userId="55759ff4-2a3d-4e49-b7d6-452a4fe21a19" providerId="ADAL" clId="{CEF6474C-DE8A-46F2-A5E7-3C4693E3FFEA}" dt="2024-02-29T13:56:21.228" v="8282" actId="26606"/>
          <ac:spMkLst>
            <pc:docMk/>
            <pc:sldMk cId="2215649984" sldId="459"/>
            <ac:spMk id="25" creationId="{98E79BE4-34FE-485A-98A5-92CE8F7C4743}"/>
          </ac:spMkLst>
        </pc:spChg>
        <pc:spChg chg="add del">
          <ac:chgData name="Yermagambetova, Aigul" userId="55759ff4-2a3d-4e49-b7d6-452a4fe21a19" providerId="ADAL" clId="{CEF6474C-DE8A-46F2-A5E7-3C4693E3FFEA}" dt="2024-02-29T13:56:21.228" v="8282" actId="26606"/>
          <ac:spMkLst>
            <pc:docMk/>
            <pc:sldMk cId="2215649984" sldId="459"/>
            <ac:spMk id="27" creationId="{7A5F0580-5EE9-419F-96EE-B6529EF6E7D0}"/>
          </ac:spMkLst>
        </pc:spChg>
        <pc:spChg chg="add del">
          <ac:chgData name="Yermagambetova, Aigul" userId="55759ff4-2a3d-4e49-b7d6-452a4fe21a19" providerId="ADAL" clId="{CEF6474C-DE8A-46F2-A5E7-3C4693E3FFEA}" dt="2024-02-29T13:57:02.639" v="8289" actId="26606"/>
          <ac:spMkLst>
            <pc:docMk/>
            <pc:sldMk cId="2215649984" sldId="459"/>
            <ac:spMk id="29" creationId="{2D6FBB9D-1CAA-4D05-AB33-BABDFE17B843}"/>
          </ac:spMkLst>
        </pc:spChg>
        <pc:spChg chg="add del">
          <ac:chgData name="Yermagambetova, Aigul" userId="55759ff4-2a3d-4e49-b7d6-452a4fe21a19" providerId="ADAL" clId="{CEF6474C-DE8A-46F2-A5E7-3C4693E3FFEA}" dt="2024-02-29T13:57:02.639" v="8289" actId="26606"/>
          <ac:spMkLst>
            <pc:docMk/>
            <pc:sldMk cId="2215649984" sldId="459"/>
            <ac:spMk id="30" creationId="{04727B71-B4B6-4823-80A1-68C40B475118}"/>
          </ac:spMkLst>
        </pc:spChg>
        <pc:spChg chg="add del">
          <ac:chgData name="Yermagambetova, Aigul" userId="55759ff4-2a3d-4e49-b7d6-452a4fe21a19" providerId="ADAL" clId="{CEF6474C-DE8A-46F2-A5E7-3C4693E3FFEA}" dt="2024-02-29T13:57:02.639" v="8289" actId="26606"/>
          <ac:spMkLst>
            <pc:docMk/>
            <pc:sldMk cId="2215649984" sldId="459"/>
            <ac:spMk id="31" creationId="{79A6DB05-9FB5-4B07-8675-74C23D4FD89D}"/>
          </ac:spMkLst>
        </pc:spChg>
        <pc:spChg chg="add del">
          <ac:chgData name="Yermagambetova, Aigul" userId="55759ff4-2a3d-4e49-b7d6-452a4fe21a19" providerId="ADAL" clId="{CEF6474C-DE8A-46F2-A5E7-3C4693E3FFEA}" dt="2024-02-29T13:57:02.639" v="8289" actId="26606"/>
          <ac:spMkLst>
            <pc:docMk/>
            <pc:sldMk cId="2215649984" sldId="459"/>
            <ac:spMk id="32" creationId="{E45CA849-654C-4173-AD99-B3A2528275F5}"/>
          </ac:spMkLst>
        </pc:spChg>
        <pc:spChg chg="add del">
          <ac:chgData name="Yermagambetova, Aigul" userId="55759ff4-2a3d-4e49-b7d6-452a4fe21a19" providerId="ADAL" clId="{CEF6474C-DE8A-46F2-A5E7-3C4693E3FFEA}" dt="2024-02-29T13:57:02.639" v="8289" actId="26606"/>
          <ac:spMkLst>
            <pc:docMk/>
            <pc:sldMk cId="2215649984" sldId="459"/>
            <ac:spMk id="33" creationId="{3E23A947-2D45-4208-AE2B-64948C87A3EB}"/>
          </ac:spMkLst>
        </pc:spChg>
        <pc:spChg chg="add del">
          <ac:chgData name="Yermagambetova, Aigul" userId="55759ff4-2a3d-4e49-b7d6-452a4fe21a19" providerId="ADAL" clId="{CEF6474C-DE8A-46F2-A5E7-3C4693E3FFEA}" dt="2024-02-29T13:57:02.639" v="8289" actId="26606"/>
          <ac:spMkLst>
            <pc:docMk/>
            <pc:sldMk cId="2215649984" sldId="459"/>
            <ac:spMk id="34" creationId="{E5BBB0F9-6A59-4D02-A9C7-A2D6516684CE}"/>
          </ac:spMkLst>
        </pc:spChg>
        <pc:spChg chg="add">
          <ac:chgData name="Yermagambetova, Aigul" userId="55759ff4-2a3d-4e49-b7d6-452a4fe21a19" providerId="ADAL" clId="{CEF6474C-DE8A-46F2-A5E7-3C4693E3FFEA}" dt="2024-02-29T13:57:02.639" v="8289" actId="26606"/>
          <ac:spMkLst>
            <pc:docMk/>
            <pc:sldMk cId="2215649984" sldId="459"/>
            <ac:spMk id="39" creationId="{69E6EFEE-6516-482C-B143-F97F9BF89D0E}"/>
          </ac:spMkLst>
        </pc:spChg>
        <pc:spChg chg="add">
          <ac:chgData name="Yermagambetova, Aigul" userId="55759ff4-2a3d-4e49-b7d6-452a4fe21a19" providerId="ADAL" clId="{CEF6474C-DE8A-46F2-A5E7-3C4693E3FFEA}" dt="2024-02-29T13:57:02.639" v="8289" actId="26606"/>
          <ac:spMkLst>
            <pc:docMk/>
            <pc:sldMk cId="2215649984" sldId="459"/>
            <ac:spMk id="41" creationId="{3DF0D2C0-CD0C-470C-8851-D8B2CC417CB9}"/>
          </ac:spMkLst>
        </pc:spChg>
        <pc:picChg chg="add del mod ord">
          <ac:chgData name="Yermagambetova, Aigul" userId="55759ff4-2a3d-4e49-b7d6-452a4fe21a19" providerId="ADAL" clId="{CEF6474C-DE8A-46F2-A5E7-3C4693E3FFEA}" dt="2024-02-29T14:02:32.419" v="8305" actId="478"/>
          <ac:picMkLst>
            <pc:docMk/>
            <pc:sldMk cId="2215649984" sldId="459"/>
            <ac:picMk id="8" creationId="{68896041-50EB-8ED3-7889-98DCB5E605E6}"/>
          </ac:picMkLst>
        </pc:picChg>
        <pc:picChg chg="add mod">
          <ac:chgData name="Yermagambetova, Aigul" userId="55759ff4-2a3d-4e49-b7d6-452a4fe21a19" providerId="ADAL" clId="{CEF6474C-DE8A-46F2-A5E7-3C4693E3FFEA}" dt="2024-02-29T14:13:37.856" v="8488" actId="1076"/>
          <ac:picMkLst>
            <pc:docMk/>
            <pc:sldMk cId="2215649984" sldId="459"/>
            <ac:picMk id="12" creationId="{9FA34EDE-26D8-EB81-8CF4-BB25B101C7F3}"/>
          </ac:picMkLst>
        </pc:picChg>
      </pc:sldChg>
      <pc:sldChg chg="addSp delSp modSp add mod">
        <pc:chgData name="Yermagambetova, Aigul" userId="55759ff4-2a3d-4e49-b7d6-452a4fe21a19" providerId="ADAL" clId="{CEF6474C-DE8A-46F2-A5E7-3C4693E3FFEA}" dt="2024-03-03T19:17:41.601" v="11079" actId="1076"/>
        <pc:sldMkLst>
          <pc:docMk/>
          <pc:sldMk cId="2920968165" sldId="460"/>
        </pc:sldMkLst>
        <pc:spChg chg="add mod">
          <ac:chgData name="Yermagambetova, Aigul" userId="55759ff4-2a3d-4e49-b7d6-452a4fe21a19" providerId="ADAL" clId="{CEF6474C-DE8A-46F2-A5E7-3C4693E3FFEA}" dt="2024-03-03T19:17:41.601" v="11079" actId="1076"/>
          <ac:spMkLst>
            <pc:docMk/>
            <pc:sldMk cId="2920968165" sldId="460"/>
            <ac:spMk id="5" creationId="{3AFA8DCC-8EBC-E52E-DE72-D5AB8BC12EFE}"/>
          </ac:spMkLst>
        </pc:spChg>
        <pc:spChg chg="del mod">
          <ac:chgData name="Yermagambetova, Aigul" userId="55759ff4-2a3d-4e49-b7d6-452a4fe21a19" providerId="ADAL" clId="{CEF6474C-DE8A-46F2-A5E7-3C4693E3FFEA}" dt="2024-02-29T14:11:46.292" v="8426"/>
          <ac:spMkLst>
            <pc:docMk/>
            <pc:sldMk cId="2920968165" sldId="460"/>
            <ac:spMk id="9" creationId="{2A42DCE0-12B8-2045-BCE8-7A6CD22D6FE2}"/>
          </ac:spMkLst>
        </pc:spChg>
        <pc:picChg chg="add mod">
          <ac:chgData name="Yermagambetova, Aigul" userId="55759ff4-2a3d-4e49-b7d6-452a4fe21a19" providerId="ADAL" clId="{CEF6474C-DE8A-46F2-A5E7-3C4693E3FFEA}" dt="2024-02-29T14:11:39.856" v="8419" actId="1076"/>
          <ac:picMkLst>
            <pc:docMk/>
            <pc:sldMk cId="2920968165" sldId="460"/>
            <ac:picMk id="3" creationId="{931F3743-6794-11DA-7BC0-31C30ECD77C8}"/>
          </ac:picMkLst>
        </pc:picChg>
        <pc:picChg chg="del">
          <ac:chgData name="Yermagambetova, Aigul" userId="55759ff4-2a3d-4e49-b7d6-452a4fe21a19" providerId="ADAL" clId="{CEF6474C-DE8A-46F2-A5E7-3C4693E3FFEA}" dt="2024-02-29T14:07:25.371" v="8325" actId="478"/>
          <ac:picMkLst>
            <pc:docMk/>
            <pc:sldMk cId="2920968165" sldId="460"/>
            <ac:picMk id="12" creationId="{C1C826B1-5F9B-6B8F-B527-C6395546BE2A}"/>
          </ac:picMkLst>
        </pc:picChg>
      </pc:sldChg>
      <pc:sldChg chg="addSp delSp modSp add mod ord">
        <pc:chgData name="Yermagambetova, Aigul" userId="55759ff4-2a3d-4e49-b7d6-452a4fe21a19" providerId="ADAL" clId="{CEF6474C-DE8A-46F2-A5E7-3C4693E3FFEA}" dt="2024-02-29T14:29:43.517" v="8702" actId="14100"/>
        <pc:sldMkLst>
          <pc:docMk/>
          <pc:sldMk cId="4253760998" sldId="461"/>
        </pc:sldMkLst>
        <pc:spChg chg="mod">
          <ac:chgData name="Yermagambetova, Aigul" userId="55759ff4-2a3d-4e49-b7d6-452a4fe21a19" providerId="ADAL" clId="{CEF6474C-DE8A-46F2-A5E7-3C4693E3FFEA}" dt="2024-02-29T14:17:35.823" v="8557" actId="20577"/>
          <ac:spMkLst>
            <pc:docMk/>
            <pc:sldMk cId="4253760998" sldId="461"/>
            <ac:spMk id="2" creationId="{5B669560-8532-B5D1-6C49-788AB4CBFDBF}"/>
          </ac:spMkLst>
        </pc:spChg>
        <pc:spChg chg="mod">
          <ac:chgData name="Yermagambetova, Aigul" userId="55759ff4-2a3d-4e49-b7d6-452a4fe21a19" providerId="ADAL" clId="{CEF6474C-DE8A-46F2-A5E7-3C4693E3FFEA}" dt="2024-02-29T14:29:43.517" v="8702" actId="14100"/>
          <ac:spMkLst>
            <pc:docMk/>
            <pc:sldMk cId="4253760998" sldId="461"/>
            <ac:spMk id="3" creationId="{AC9AE6E8-325D-3CFB-F163-8AD4E65F0C5C}"/>
          </ac:spMkLst>
        </pc:spChg>
        <pc:spChg chg="add mod">
          <ac:chgData name="Yermagambetova, Aigul" userId="55759ff4-2a3d-4e49-b7d6-452a4fe21a19" providerId="ADAL" clId="{CEF6474C-DE8A-46F2-A5E7-3C4693E3FFEA}" dt="2024-02-29T14:29:10.204" v="8667" actId="14100"/>
          <ac:spMkLst>
            <pc:docMk/>
            <pc:sldMk cId="4253760998" sldId="461"/>
            <ac:spMk id="5" creationId="{6E67F6C3-13AB-ABD8-2F65-95DBE490F29F}"/>
          </ac:spMkLst>
        </pc:spChg>
        <pc:spChg chg="add mod">
          <ac:chgData name="Yermagambetova, Aigul" userId="55759ff4-2a3d-4e49-b7d6-452a4fe21a19" providerId="ADAL" clId="{CEF6474C-DE8A-46F2-A5E7-3C4693E3FFEA}" dt="2024-02-29T14:29:39.195" v="8701" actId="1076"/>
          <ac:spMkLst>
            <pc:docMk/>
            <pc:sldMk cId="4253760998" sldId="461"/>
            <ac:spMk id="6" creationId="{DEE44127-A1D2-544B-34B0-4A57533BA9B3}"/>
          </ac:spMkLst>
        </pc:spChg>
        <pc:spChg chg="add mod">
          <ac:chgData name="Yermagambetova, Aigul" userId="55759ff4-2a3d-4e49-b7d6-452a4fe21a19" providerId="ADAL" clId="{CEF6474C-DE8A-46F2-A5E7-3C4693E3FFEA}" dt="2024-02-29T14:29:35.296" v="8700" actId="20577"/>
          <ac:spMkLst>
            <pc:docMk/>
            <pc:sldMk cId="4253760998" sldId="461"/>
            <ac:spMk id="7" creationId="{BC72A9CB-A97D-D232-7864-1E8D4A2E72A8}"/>
          </ac:spMkLst>
        </pc:spChg>
        <pc:picChg chg="del">
          <ac:chgData name="Yermagambetova, Aigul" userId="55759ff4-2a3d-4e49-b7d6-452a4fe21a19" providerId="ADAL" clId="{CEF6474C-DE8A-46F2-A5E7-3C4693E3FFEA}" dt="2024-02-29T14:19:11.273" v="8617" actId="478"/>
          <ac:picMkLst>
            <pc:docMk/>
            <pc:sldMk cId="4253760998" sldId="461"/>
            <ac:picMk id="8" creationId="{8D8C4649-0784-D0E2-1B6A-A91AC361DDAB}"/>
          </ac:picMkLst>
        </pc:picChg>
      </pc:sldChg>
      <pc:sldChg chg="addSp delSp modSp add mod ord setBg">
        <pc:chgData name="Yermagambetova, Aigul" userId="55759ff4-2a3d-4e49-b7d6-452a4fe21a19" providerId="ADAL" clId="{CEF6474C-DE8A-46F2-A5E7-3C4693E3FFEA}" dt="2024-03-05T21:48:13.803" v="11867" actId="113"/>
        <pc:sldMkLst>
          <pc:docMk/>
          <pc:sldMk cId="784290877" sldId="462"/>
        </pc:sldMkLst>
        <pc:spChg chg="mod">
          <ac:chgData name="Yermagambetova, Aigul" userId="55759ff4-2a3d-4e49-b7d6-452a4fe21a19" providerId="ADAL" clId="{CEF6474C-DE8A-46F2-A5E7-3C4693E3FFEA}" dt="2024-03-05T21:48:13.803" v="11867" actId="113"/>
          <ac:spMkLst>
            <pc:docMk/>
            <pc:sldMk cId="784290877" sldId="462"/>
            <ac:spMk id="2" creationId="{5323B6D9-67B8-34B5-ABA8-CCBC90E0DFE0}"/>
          </ac:spMkLst>
        </pc:spChg>
        <pc:spChg chg="mod">
          <ac:chgData name="Yermagambetova, Aigul" userId="55759ff4-2a3d-4e49-b7d6-452a4fe21a19" providerId="ADAL" clId="{CEF6474C-DE8A-46F2-A5E7-3C4693E3FFEA}" dt="2024-03-03T20:59:44.216" v="11557" actId="26606"/>
          <ac:spMkLst>
            <pc:docMk/>
            <pc:sldMk cId="784290877" sldId="462"/>
            <ac:spMk id="3" creationId="{0432DAF8-4AEF-FEF3-EF72-0AF995F29EA7}"/>
          </ac:spMkLst>
        </pc:spChg>
        <pc:spChg chg="mod">
          <ac:chgData name="Yermagambetova, Aigul" userId="55759ff4-2a3d-4e49-b7d6-452a4fe21a19" providerId="ADAL" clId="{CEF6474C-DE8A-46F2-A5E7-3C4693E3FFEA}" dt="2024-03-03T20:59:44.216" v="11557" actId="26606"/>
          <ac:spMkLst>
            <pc:docMk/>
            <pc:sldMk cId="784290877" sldId="462"/>
            <ac:spMk id="4" creationId="{5EDB2511-B825-7E9C-A828-B1C7BCB86AB2}"/>
          </ac:spMkLst>
        </pc:spChg>
        <pc:spChg chg="mod">
          <ac:chgData name="Yermagambetova, Aigul" userId="55759ff4-2a3d-4e49-b7d6-452a4fe21a19" providerId="ADAL" clId="{CEF6474C-DE8A-46F2-A5E7-3C4693E3FFEA}" dt="2024-03-03T20:59:44.216" v="11557" actId="26606"/>
          <ac:spMkLst>
            <pc:docMk/>
            <pc:sldMk cId="784290877" sldId="462"/>
            <ac:spMk id="5" creationId="{72EAC455-60A7-4737-A52F-9BDD4F9C253A}"/>
          </ac:spMkLst>
        </pc:spChg>
        <pc:spChg chg="mod">
          <ac:chgData name="Yermagambetova, Aigul" userId="55759ff4-2a3d-4e49-b7d6-452a4fe21a19" providerId="ADAL" clId="{CEF6474C-DE8A-46F2-A5E7-3C4693E3FFEA}" dt="2024-03-03T20:59:44.216" v="11557" actId="26606"/>
          <ac:spMkLst>
            <pc:docMk/>
            <pc:sldMk cId="784290877" sldId="462"/>
            <ac:spMk id="6" creationId="{A089FE1F-AC3F-B7AC-379A-C5EAC0FA365D}"/>
          </ac:spMkLst>
        </pc:spChg>
        <pc:spChg chg="del mod">
          <ac:chgData name="Yermagambetova, Aigul" userId="55759ff4-2a3d-4e49-b7d6-452a4fe21a19" providerId="ADAL" clId="{CEF6474C-DE8A-46F2-A5E7-3C4693E3FFEA}" dt="2024-03-03T20:59:44.216" v="11557" actId="26606"/>
          <ac:spMkLst>
            <pc:docMk/>
            <pc:sldMk cId="784290877" sldId="462"/>
            <ac:spMk id="7" creationId="{3593D994-C194-7157-4F9A-A526E5939C00}"/>
          </ac:spMkLst>
        </pc:spChg>
        <pc:spChg chg="add">
          <ac:chgData name="Yermagambetova, Aigul" userId="55759ff4-2a3d-4e49-b7d6-452a4fe21a19" providerId="ADAL" clId="{CEF6474C-DE8A-46F2-A5E7-3C4693E3FFEA}" dt="2024-03-03T20:59:44.216" v="11557" actId="26606"/>
          <ac:spMkLst>
            <pc:docMk/>
            <pc:sldMk cId="784290877" sldId="462"/>
            <ac:spMk id="14" creationId="{2D6FBB9D-1CAA-4D05-AB33-BABDFE17B843}"/>
          </ac:spMkLst>
        </pc:spChg>
        <pc:spChg chg="add">
          <ac:chgData name="Yermagambetova, Aigul" userId="55759ff4-2a3d-4e49-b7d6-452a4fe21a19" providerId="ADAL" clId="{CEF6474C-DE8A-46F2-A5E7-3C4693E3FFEA}" dt="2024-03-03T20:59:44.216" v="11557" actId="26606"/>
          <ac:spMkLst>
            <pc:docMk/>
            <pc:sldMk cId="784290877" sldId="462"/>
            <ac:spMk id="16" creationId="{04727B71-B4B6-4823-80A1-68C40B475118}"/>
          </ac:spMkLst>
        </pc:spChg>
        <pc:spChg chg="add">
          <ac:chgData name="Yermagambetova, Aigul" userId="55759ff4-2a3d-4e49-b7d6-452a4fe21a19" providerId="ADAL" clId="{CEF6474C-DE8A-46F2-A5E7-3C4693E3FFEA}" dt="2024-03-03T20:59:44.216" v="11557" actId="26606"/>
          <ac:spMkLst>
            <pc:docMk/>
            <pc:sldMk cId="784290877" sldId="462"/>
            <ac:spMk id="18" creationId="{79A6DB05-9FB5-4B07-8675-74C23D4FD89D}"/>
          </ac:spMkLst>
        </pc:spChg>
        <pc:spChg chg="add">
          <ac:chgData name="Yermagambetova, Aigul" userId="55759ff4-2a3d-4e49-b7d6-452a4fe21a19" providerId="ADAL" clId="{CEF6474C-DE8A-46F2-A5E7-3C4693E3FFEA}" dt="2024-03-03T20:59:44.216" v="11557" actId="26606"/>
          <ac:spMkLst>
            <pc:docMk/>
            <pc:sldMk cId="784290877" sldId="462"/>
            <ac:spMk id="20" creationId="{2C9A9DA9-7DC8-488B-A882-123947B0F3D9}"/>
          </ac:spMkLst>
        </pc:spChg>
        <pc:spChg chg="add">
          <ac:chgData name="Yermagambetova, Aigul" userId="55759ff4-2a3d-4e49-b7d6-452a4fe21a19" providerId="ADAL" clId="{CEF6474C-DE8A-46F2-A5E7-3C4693E3FFEA}" dt="2024-03-03T20:59:44.216" v="11557" actId="26606"/>
          <ac:spMkLst>
            <pc:docMk/>
            <pc:sldMk cId="784290877" sldId="462"/>
            <ac:spMk id="22" creationId="{57F6BDD4-E066-4008-8011-6CC31AEB4556}"/>
          </ac:spMkLst>
        </pc:spChg>
        <pc:spChg chg="add">
          <ac:chgData name="Yermagambetova, Aigul" userId="55759ff4-2a3d-4e49-b7d6-452a4fe21a19" providerId="ADAL" clId="{CEF6474C-DE8A-46F2-A5E7-3C4693E3FFEA}" dt="2024-03-03T20:59:44.216" v="11557" actId="26606"/>
          <ac:spMkLst>
            <pc:docMk/>
            <pc:sldMk cId="784290877" sldId="462"/>
            <ac:spMk id="24" creationId="{2711A8FB-68FC-45FC-B01E-38F809E2D439}"/>
          </ac:spMkLst>
        </pc:spChg>
        <pc:spChg chg="add">
          <ac:chgData name="Yermagambetova, Aigul" userId="55759ff4-2a3d-4e49-b7d6-452a4fe21a19" providerId="ADAL" clId="{CEF6474C-DE8A-46F2-A5E7-3C4693E3FFEA}" dt="2024-03-03T20:59:44.216" v="11557" actId="26606"/>
          <ac:spMkLst>
            <pc:docMk/>
            <pc:sldMk cId="784290877" sldId="462"/>
            <ac:spMk id="26" creationId="{2A865FE3-5FC9-4049-87CF-30019C46C0F5}"/>
          </ac:spMkLst>
        </pc:spChg>
        <pc:picChg chg="add mod ord">
          <ac:chgData name="Yermagambetova, Aigul" userId="55759ff4-2a3d-4e49-b7d6-452a4fe21a19" providerId="ADAL" clId="{CEF6474C-DE8A-46F2-A5E7-3C4693E3FFEA}" dt="2024-03-03T20:59:44.216" v="11557" actId="26606"/>
          <ac:picMkLst>
            <pc:docMk/>
            <pc:sldMk cId="784290877" sldId="462"/>
            <ac:picMk id="9" creationId="{DC76BEA0-33BD-90A5-861E-11ACCD18D5DD}"/>
          </ac:picMkLst>
        </pc:picChg>
      </pc:sldChg>
      <pc:sldChg chg="addSp delSp modSp new del mod">
        <pc:chgData name="Yermagambetova, Aigul" userId="55759ff4-2a3d-4e49-b7d6-452a4fe21a19" providerId="ADAL" clId="{CEF6474C-DE8A-46F2-A5E7-3C4693E3FFEA}" dt="2024-03-05T23:07:57.533" v="12383" actId="47"/>
        <pc:sldMkLst>
          <pc:docMk/>
          <pc:sldMk cId="2025228639" sldId="463"/>
        </pc:sldMkLst>
        <pc:picChg chg="add del mod">
          <ac:chgData name="Yermagambetova, Aigul" userId="55759ff4-2a3d-4e49-b7d6-452a4fe21a19" providerId="ADAL" clId="{CEF6474C-DE8A-46F2-A5E7-3C4693E3FFEA}" dt="2024-03-05T23:07:22.860" v="12365" actId="21"/>
          <ac:picMkLst>
            <pc:docMk/>
            <pc:sldMk cId="2025228639" sldId="463"/>
            <ac:picMk id="6" creationId="{2D67C8D1-911C-C88A-2944-C6B335F77C1E}"/>
          </ac:picMkLst>
        </pc:picChg>
      </pc:sldChg>
      <pc:sldChg chg="new del">
        <pc:chgData name="Yermagambetova, Aigul" userId="55759ff4-2a3d-4e49-b7d6-452a4fe21a19" providerId="ADAL" clId="{CEF6474C-DE8A-46F2-A5E7-3C4693E3FFEA}" dt="2024-02-29T15:02:25.095" v="8784" actId="680"/>
        <pc:sldMkLst>
          <pc:docMk/>
          <pc:sldMk cId="2846010831" sldId="463"/>
        </pc:sldMkLst>
      </pc:sldChg>
      <pc:sldChg chg="addSp modSp new mod ord">
        <pc:chgData name="Yermagambetova, Aigul" userId="55759ff4-2a3d-4e49-b7d6-452a4fe21a19" providerId="ADAL" clId="{CEF6474C-DE8A-46F2-A5E7-3C4693E3FFEA}" dt="2024-03-01T23:36:35.968" v="10564" actId="255"/>
        <pc:sldMkLst>
          <pc:docMk/>
          <pc:sldMk cId="370245896" sldId="464"/>
        </pc:sldMkLst>
        <pc:spChg chg="mod">
          <ac:chgData name="Yermagambetova, Aigul" userId="55759ff4-2a3d-4e49-b7d6-452a4fe21a19" providerId="ADAL" clId="{CEF6474C-DE8A-46F2-A5E7-3C4693E3FFEA}" dt="2024-03-01T23:36:35.968" v="10564" actId="255"/>
          <ac:spMkLst>
            <pc:docMk/>
            <pc:sldMk cId="370245896" sldId="464"/>
            <ac:spMk id="3" creationId="{990104D7-B122-EAF0-62A7-4C82D0331E7B}"/>
          </ac:spMkLst>
        </pc:spChg>
        <pc:picChg chg="add mod">
          <ac:chgData name="Yermagambetova, Aigul" userId="55759ff4-2a3d-4e49-b7d6-452a4fe21a19" providerId="ADAL" clId="{CEF6474C-DE8A-46F2-A5E7-3C4693E3FFEA}" dt="2024-03-01T22:59:38.653" v="10449" actId="1076"/>
          <ac:picMkLst>
            <pc:docMk/>
            <pc:sldMk cId="370245896" sldId="464"/>
            <ac:picMk id="5" creationId="{5FE34AE7-06B3-1C27-D7E7-9E32E85BE408}"/>
          </ac:picMkLst>
        </pc:picChg>
      </pc:sldChg>
      <pc:sldChg chg="addSp delSp modSp new mod">
        <pc:chgData name="Yermagambetova, Aigul" userId="55759ff4-2a3d-4e49-b7d6-452a4fe21a19" providerId="ADAL" clId="{CEF6474C-DE8A-46F2-A5E7-3C4693E3FFEA}" dt="2024-03-01T23:45:40.066" v="10569" actId="121"/>
        <pc:sldMkLst>
          <pc:docMk/>
          <pc:sldMk cId="2888230654" sldId="465"/>
        </pc:sldMkLst>
        <pc:spChg chg="del mod">
          <ac:chgData name="Yermagambetova, Aigul" userId="55759ff4-2a3d-4e49-b7d6-452a4fe21a19" providerId="ADAL" clId="{CEF6474C-DE8A-46F2-A5E7-3C4693E3FFEA}" dt="2024-03-01T23:45:30.657" v="10567" actId="478"/>
          <ac:spMkLst>
            <pc:docMk/>
            <pc:sldMk cId="2888230654" sldId="465"/>
            <ac:spMk id="2" creationId="{F1FE5C2B-E845-96E9-58D5-2FBD3C8BAD40}"/>
          </ac:spMkLst>
        </pc:spChg>
        <pc:spChg chg="mod">
          <ac:chgData name="Yermagambetova, Aigul" userId="55759ff4-2a3d-4e49-b7d6-452a4fe21a19" providerId="ADAL" clId="{CEF6474C-DE8A-46F2-A5E7-3C4693E3FFEA}" dt="2024-03-01T23:45:40.066" v="10569" actId="121"/>
          <ac:spMkLst>
            <pc:docMk/>
            <pc:sldMk cId="2888230654" sldId="465"/>
            <ac:spMk id="3" creationId="{C83A2B89-FA1F-5D3A-2D8D-D565D8E97B57}"/>
          </ac:spMkLst>
        </pc:spChg>
        <pc:picChg chg="add mod">
          <ac:chgData name="Yermagambetova, Aigul" userId="55759ff4-2a3d-4e49-b7d6-452a4fe21a19" providerId="ADAL" clId="{CEF6474C-DE8A-46F2-A5E7-3C4693E3FFEA}" dt="2024-03-01T23:45:33.052" v="10568" actId="1076"/>
          <ac:picMkLst>
            <pc:docMk/>
            <pc:sldMk cId="2888230654" sldId="465"/>
            <ac:picMk id="5" creationId="{37C00831-4615-333D-89C1-61BE4B68C077}"/>
          </ac:picMkLst>
        </pc:picChg>
      </pc:sldChg>
      <pc:sldChg chg="addSp delSp modSp new del mod setBg">
        <pc:chgData name="Yermagambetova, Aigul" userId="55759ff4-2a3d-4e49-b7d6-452a4fe21a19" providerId="ADAL" clId="{CEF6474C-DE8A-46F2-A5E7-3C4693E3FFEA}" dt="2024-03-02T01:45:59.835" v="10612" actId="2696"/>
        <pc:sldMkLst>
          <pc:docMk/>
          <pc:sldMk cId="504443792" sldId="466"/>
        </pc:sldMkLst>
        <pc:spChg chg="mod">
          <ac:chgData name="Yermagambetova, Aigul" userId="55759ff4-2a3d-4e49-b7d6-452a4fe21a19" providerId="ADAL" clId="{CEF6474C-DE8A-46F2-A5E7-3C4693E3FFEA}" dt="2024-03-01T03:03:42.167" v="9692" actId="26606"/>
          <ac:spMkLst>
            <pc:docMk/>
            <pc:sldMk cId="504443792" sldId="466"/>
            <ac:spMk id="2" creationId="{FC676FF8-FC79-93E5-95E6-97A63F144469}"/>
          </ac:spMkLst>
        </pc:spChg>
        <pc:spChg chg="mod">
          <ac:chgData name="Yermagambetova, Aigul" userId="55759ff4-2a3d-4e49-b7d6-452a4fe21a19" providerId="ADAL" clId="{CEF6474C-DE8A-46F2-A5E7-3C4693E3FFEA}" dt="2024-03-01T03:03:42.167" v="9692" actId="26606"/>
          <ac:spMkLst>
            <pc:docMk/>
            <pc:sldMk cId="504443792" sldId="466"/>
            <ac:spMk id="3" creationId="{AE66F7D8-D9EA-4E8D-6C37-64A1D1A5B776}"/>
          </ac:spMkLst>
        </pc:spChg>
        <pc:spChg chg="mod ord">
          <ac:chgData name="Yermagambetova, Aigul" userId="55759ff4-2a3d-4e49-b7d6-452a4fe21a19" providerId="ADAL" clId="{CEF6474C-DE8A-46F2-A5E7-3C4693E3FFEA}" dt="2024-03-01T03:03:42.167" v="9692" actId="26606"/>
          <ac:spMkLst>
            <pc:docMk/>
            <pc:sldMk cId="504443792" sldId="466"/>
            <ac:spMk id="4" creationId="{073E4AC8-1409-2350-2E01-2EBC2BE0711A}"/>
          </ac:spMkLst>
        </pc:spChg>
        <pc:spChg chg="add del">
          <ac:chgData name="Yermagambetova, Aigul" userId="55759ff4-2a3d-4e49-b7d6-452a4fe21a19" providerId="ADAL" clId="{CEF6474C-DE8A-46F2-A5E7-3C4693E3FFEA}" dt="2024-03-01T03:03:42.167" v="9692" actId="26606"/>
          <ac:spMkLst>
            <pc:docMk/>
            <pc:sldMk cId="504443792" sldId="466"/>
            <ac:spMk id="5" creationId="{A1FBEC2A-C01B-7C2B-3BB7-81C8CC0C2F86}"/>
          </ac:spMkLst>
        </pc:spChg>
        <pc:spChg chg="del">
          <ac:chgData name="Yermagambetova, Aigul" userId="55759ff4-2a3d-4e49-b7d6-452a4fe21a19" providerId="ADAL" clId="{CEF6474C-DE8A-46F2-A5E7-3C4693E3FFEA}" dt="2024-03-01T03:03:34.513" v="9689" actId="22"/>
          <ac:spMkLst>
            <pc:docMk/>
            <pc:sldMk cId="504443792" sldId="466"/>
            <ac:spMk id="6" creationId="{A027E9F9-E43F-8BD1-E0BE-97F0C2CEBD64}"/>
          </ac:spMkLst>
        </pc:spChg>
        <pc:spChg chg="add del">
          <ac:chgData name="Yermagambetova, Aigul" userId="55759ff4-2a3d-4e49-b7d6-452a4fe21a19" providerId="ADAL" clId="{CEF6474C-DE8A-46F2-A5E7-3C4693E3FFEA}" dt="2024-03-01T03:03:42.154" v="9691" actId="26606"/>
          <ac:spMkLst>
            <pc:docMk/>
            <pc:sldMk cId="504443792" sldId="466"/>
            <ac:spMk id="13" creationId="{2D6FBB9D-1CAA-4D05-AB33-BABDFE17B843}"/>
          </ac:spMkLst>
        </pc:spChg>
        <pc:spChg chg="add del">
          <ac:chgData name="Yermagambetova, Aigul" userId="55759ff4-2a3d-4e49-b7d6-452a4fe21a19" providerId="ADAL" clId="{CEF6474C-DE8A-46F2-A5E7-3C4693E3FFEA}" dt="2024-03-01T03:03:42.154" v="9691" actId="26606"/>
          <ac:spMkLst>
            <pc:docMk/>
            <pc:sldMk cId="504443792" sldId="466"/>
            <ac:spMk id="15" creationId="{04727B71-B4B6-4823-80A1-68C40B475118}"/>
          </ac:spMkLst>
        </pc:spChg>
        <pc:spChg chg="add del">
          <ac:chgData name="Yermagambetova, Aigul" userId="55759ff4-2a3d-4e49-b7d6-452a4fe21a19" providerId="ADAL" clId="{CEF6474C-DE8A-46F2-A5E7-3C4693E3FFEA}" dt="2024-03-01T03:03:42.154" v="9691" actId="26606"/>
          <ac:spMkLst>
            <pc:docMk/>
            <pc:sldMk cId="504443792" sldId="466"/>
            <ac:spMk id="17" creationId="{79A6DB05-9FB5-4B07-8675-74C23D4FD89D}"/>
          </ac:spMkLst>
        </pc:spChg>
        <pc:spChg chg="add del">
          <ac:chgData name="Yermagambetova, Aigul" userId="55759ff4-2a3d-4e49-b7d6-452a4fe21a19" providerId="ADAL" clId="{CEF6474C-DE8A-46F2-A5E7-3C4693E3FFEA}" dt="2024-03-01T03:03:42.154" v="9691" actId="26606"/>
          <ac:spMkLst>
            <pc:docMk/>
            <pc:sldMk cId="504443792" sldId="466"/>
            <ac:spMk id="19" creationId="{2C9A9DA9-7DC8-488B-A882-123947B0F3D9}"/>
          </ac:spMkLst>
        </pc:spChg>
        <pc:spChg chg="add del">
          <ac:chgData name="Yermagambetova, Aigul" userId="55759ff4-2a3d-4e49-b7d6-452a4fe21a19" providerId="ADAL" clId="{CEF6474C-DE8A-46F2-A5E7-3C4693E3FFEA}" dt="2024-03-01T03:03:42.154" v="9691" actId="26606"/>
          <ac:spMkLst>
            <pc:docMk/>
            <pc:sldMk cId="504443792" sldId="466"/>
            <ac:spMk id="21" creationId="{57F6BDD4-E066-4008-8011-6CC31AEB4556}"/>
          </ac:spMkLst>
        </pc:spChg>
        <pc:spChg chg="add del">
          <ac:chgData name="Yermagambetova, Aigul" userId="55759ff4-2a3d-4e49-b7d6-452a4fe21a19" providerId="ADAL" clId="{CEF6474C-DE8A-46F2-A5E7-3C4693E3FFEA}" dt="2024-03-01T03:03:42.154" v="9691" actId="26606"/>
          <ac:spMkLst>
            <pc:docMk/>
            <pc:sldMk cId="504443792" sldId="466"/>
            <ac:spMk id="23" creationId="{2711A8FB-68FC-45FC-B01E-38F809E2D439}"/>
          </ac:spMkLst>
        </pc:spChg>
        <pc:spChg chg="add del">
          <ac:chgData name="Yermagambetova, Aigul" userId="55759ff4-2a3d-4e49-b7d6-452a4fe21a19" providerId="ADAL" clId="{CEF6474C-DE8A-46F2-A5E7-3C4693E3FFEA}" dt="2024-03-01T03:03:42.154" v="9691" actId="26606"/>
          <ac:spMkLst>
            <pc:docMk/>
            <pc:sldMk cId="504443792" sldId="466"/>
            <ac:spMk id="25" creationId="{2A865FE3-5FC9-4049-87CF-30019C46C0F5}"/>
          </ac:spMkLst>
        </pc:spChg>
        <pc:spChg chg="add">
          <ac:chgData name="Yermagambetova, Aigul" userId="55759ff4-2a3d-4e49-b7d6-452a4fe21a19" providerId="ADAL" clId="{CEF6474C-DE8A-46F2-A5E7-3C4693E3FFEA}" dt="2024-03-01T03:03:42.167" v="9692" actId="26606"/>
          <ac:spMkLst>
            <pc:docMk/>
            <pc:sldMk cId="504443792" sldId="466"/>
            <ac:spMk id="27" creationId="{2D6FBB9D-1CAA-4D05-AB33-BABDFE17B843}"/>
          </ac:spMkLst>
        </pc:spChg>
        <pc:spChg chg="add">
          <ac:chgData name="Yermagambetova, Aigul" userId="55759ff4-2a3d-4e49-b7d6-452a4fe21a19" providerId="ADAL" clId="{CEF6474C-DE8A-46F2-A5E7-3C4693E3FFEA}" dt="2024-03-01T03:03:42.167" v="9692" actId="26606"/>
          <ac:spMkLst>
            <pc:docMk/>
            <pc:sldMk cId="504443792" sldId="466"/>
            <ac:spMk id="28" creationId="{04727B71-B4B6-4823-80A1-68C40B475118}"/>
          </ac:spMkLst>
        </pc:spChg>
        <pc:spChg chg="add">
          <ac:chgData name="Yermagambetova, Aigul" userId="55759ff4-2a3d-4e49-b7d6-452a4fe21a19" providerId="ADAL" clId="{CEF6474C-DE8A-46F2-A5E7-3C4693E3FFEA}" dt="2024-03-01T03:03:42.167" v="9692" actId="26606"/>
          <ac:spMkLst>
            <pc:docMk/>
            <pc:sldMk cId="504443792" sldId="466"/>
            <ac:spMk id="29" creationId="{79A6DB05-9FB5-4B07-8675-74C23D4FD89D}"/>
          </ac:spMkLst>
        </pc:spChg>
        <pc:spChg chg="add">
          <ac:chgData name="Yermagambetova, Aigul" userId="55759ff4-2a3d-4e49-b7d6-452a4fe21a19" providerId="ADAL" clId="{CEF6474C-DE8A-46F2-A5E7-3C4693E3FFEA}" dt="2024-03-01T03:03:42.167" v="9692" actId="26606"/>
          <ac:spMkLst>
            <pc:docMk/>
            <pc:sldMk cId="504443792" sldId="466"/>
            <ac:spMk id="30" creationId="{0B9EE3F3-89B7-43C3-8651-C4C96830993D}"/>
          </ac:spMkLst>
        </pc:spChg>
        <pc:spChg chg="add">
          <ac:chgData name="Yermagambetova, Aigul" userId="55759ff4-2a3d-4e49-b7d6-452a4fe21a19" providerId="ADAL" clId="{CEF6474C-DE8A-46F2-A5E7-3C4693E3FFEA}" dt="2024-03-01T03:03:42.167" v="9692" actId="26606"/>
          <ac:spMkLst>
            <pc:docMk/>
            <pc:sldMk cId="504443792" sldId="466"/>
            <ac:spMk id="31" creationId="{33AE4636-AEEC-45D6-84D4-7AC2DA48ECF8}"/>
          </ac:spMkLst>
        </pc:spChg>
        <pc:spChg chg="add">
          <ac:chgData name="Yermagambetova, Aigul" userId="55759ff4-2a3d-4e49-b7d6-452a4fe21a19" providerId="ADAL" clId="{CEF6474C-DE8A-46F2-A5E7-3C4693E3FFEA}" dt="2024-03-01T03:03:42.167" v="9692" actId="26606"/>
          <ac:spMkLst>
            <pc:docMk/>
            <pc:sldMk cId="504443792" sldId="466"/>
            <ac:spMk id="32" creationId="{8D9CE0F4-2EB2-4F1F-8AAC-DB3571D9FE10}"/>
          </ac:spMkLst>
        </pc:spChg>
        <pc:picChg chg="add mod ord">
          <ac:chgData name="Yermagambetova, Aigul" userId="55759ff4-2a3d-4e49-b7d6-452a4fe21a19" providerId="ADAL" clId="{CEF6474C-DE8A-46F2-A5E7-3C4693E3FFEA}" dt="2024-03-01T03:03:47.907" v="9694" actId="1076"/>
          <ac:picMkLst>
            <pc:docMk/>
            <pc:sldMk cId="504443792" sldId="466"/>
            <ac:picMk id="8" creationId="{8A7D15A8-9304-44F6-0FDA-EE58207A71EE}"/>
          </ac:picMkLst>
        </pc:picChg>
      </pc:sldChg>
      <pc:sldChg chg="delSp add mod ord setBg delDesignElem">
        <pc:chgData name="Yermagambetova, Aigul" userId="55759ff4-2a3d-4e49-b7d6-452a4fe21a19" providerId="ADAL" clId="{CEF6474C-DE8A-46F2-A5E7-3C4693E3FFEA}" dt="2024-03-06T02:16:04.285" v="12454" actId="478"/>
        <pc:sldMkLst>
          <pc:docMk/>
          <pc:sldMk cId="2920462074" sldId="466"/>
        </pc:sldMkLst>
        <pc:spChg chg="del">
          <ac:chgData name="Yermagambetova, Aigul" userId="55759ff4-2a3d-4e49-b7d6-452a4fe21a19" providerId="ADAL" clId="{CEF6474C-DE8A-46F2-A5E7-3C4693E3FFEA}" dt="2024-03-06T02:16:04.285" v="12454" actId="478"/>
          <ac:spMkLst>
            <pc:docMk/>
            <pc:sldMk cId="2920462074" sldId="466"/>
            <ac:spMk id="3" creationId="{0751A180-D374-54AD-1C78-2B46551BC1BE}"/>
          </ac:spMkLst>
        </pc:spChg>
        <pc:spChg chg="del">
          <ac:chgData name="Yermagambetova, Aigul" userId="55759ff4-2a3d-4e49-b7d6-452a4fe21a19" providerId="ADAL" clId="{CEF6474C-DE8A-46F2-A5E7-3C4693E3FFEA}" dt="2024-03-02T01:46:14.996" v="10620"/>
          <ac:spMkLst>
            <pc:docMk/>
            <pc:sldMk cId="2920462074" sldId="466"/>
            <ac:spMk id="27" creationId="{EBC4A76E-56FE-6C26-CEA3-E5F9A732B683}"/>
          </ac:spMkLst>
        </pc:spChg>
        <pc:spChg chg="del">
          <ac:chgData name="Yermagambetova, Aigul" userId="55759ff4-2a3d-4e49-b7d6-452a4fe21a19" providerId="ADAL" clId="{CEF6474C-DE8A-46F2-A5E7-3C4693E3FFEA}" dt="2024-03-02T01:46:14.996" v="10620"/>
          <ac:spMkLst>
            <pc:docMk/>
            <pc:sldMk cId="2920462074" sldId="466"/>
            <ac:spMk id="28" creationId="{66061DD2-0580-1D1E-9F24-D9F14AD6D091}"/>
          </ac:spMkLst>
        </pc:spChg>
        <pc:spChg chg="del">
          <ac:chgData name="Yermagambetova, Aigul" userId="55759ff4-2a3d-4e49-b7d6-452a4fe21a19" providerId="ADAL" clId="{CEF6474C-DE8A-46F2-A5E7-3C4693E3FFEA}" dt="2024-03-02T01:46:14.996" v="10620"/>
          <ac:spMkLst>
            <pc:docMk/>
            <pc:sldMk cId="2920462074" sldId="466"/>
            <ac:spMk id="29" creationId="{92DC0854-723D-2D5C-B24B-710E03810378}"/>
          </ac:spMkLst>
        </pc:spChg>
        <pc:spChg chg="del">
          <ac:chgData name="Yermagambetova, Aigul" userId="55759ff4-2a3d-4e49-b7d6-452a4fe21a19" providerId="ADAL" clId="{CEF6474C-DE8A-46F2-A5E7-3C4693E3FFEA}" dt="2024-03-02T01:46:14.996" v="10620"/>
          <ac:spMkLst>
            <pc:docMk/>
            <pc:sldMk cId="2920462074" sldId="466"/>
            <ac:spMk id="30" creationId="{42FC3825-5041-E715-18F8-C2EF66E0B8B3}"/>
          </ac:spMkLst>
        </pc:spChg>
        <pc:spChg chg="del">
          <ac:chgData name="Yermagambetova, Aigul" userId="55759ff4-2a3d-4e49-b7d6-452a4fe21a19" providerId="ADAL" clId="{CEF6474C-DE8A-46F2-A5E7-3C4693E3FFEA}" dt="2024-03-02T01:46:14.996" v="10620"/>
          <ac:spMkLst>
            <pc:docMk/>
            <pc:sldMk cId="2920462074" sldId="466"/>
            <ac:spMk id="31" creationId="{604EFFFF-4F2A-3CBD-CE30-D0F8A340F7B9}"/>
          </ac:spMkLst>
        </pc:spChg>
        <pc:spChg chg="del">
          <ac:chgData name="Yermagambetova, Aigul" userId="55759ff4-2a3d-4e49-b7d6-452a4fe21a19" providerId="ADAL" clId="{CEF6474C-DE8A-46F2-A5E7-3C4693E3FFEA}" dt="2024-03-02T01:46:14.996" v="10620"/>
          <ac:spMkLst>
            <pc:docMk/>
            <pc:sldMk cId="2920462074" sldId="466"/>
            <ac:spMk id="32" creationId="{C578B8AD-6E18-091A-55FD-0DF4ACDE4737}"/>
          </ac:spMkLst>
        </pc:spChg>
      </pc:sldChg>
      <pc:sldChg chg="addSp delSp modSp new del mod">
        <pc:chgData name="Yermagambetova, Aigul" userId="55759ff4-2a3d-4e49-b7d6-452a4fe21a19" providerId="ADAL" clId="{CEF6474C-DE8A-46F2-A5E7-3C4693E3FFEA}" dt="2024-03-02T02:32:49.250" v="10627" actId="2696"/>
        <pc:sldMkLst>
          <pc:docMk/>
          <pc:sldMk cId="1540492092" sldId="467"/>
        </pc:sldMkLst>
        <pc:spChg chg="mod">
          <ac:chgData name="Yermagambetova, Aigul" userId="55759ff4-2a3d-4e49-b7d6-452a4fe21a19" providerId="ADAL" clId="{CEF6474C-DE8A-46F2-A5E7-3C4693E3FFEA}" dt="2024-03-01T03:06:57.241" v="9715" actId="20577"/>
          <ac:spMkLst>
            <pc:docMk/>
            <pc:sldMk cId="1540492092" sldId="467"/>
            <ac:spMk id="2" creationId="{A601D76C-7F3B-DCA0-031C-47CE8128BC72}"/>
          </ac:spMkLst>
        </pc:spChg>
        <pc:spChg chg="del">
          <ac:chgData name="Yermagambetova, Aigul" userId="55759ff4-2a3d-4e49-b7d6-452a4fe21a19" providerId="ADAL" clId="{CEF6474C-DE8A-46F2-A5E7-3C4693E3FFEA}" dt="2024-03-01T03:07:11.517" v="9716" actId="22"/>
          <ac:spMkLst>
            <pc:docMk/>
            <pc:sldMk cId="1540492092" sldId="467"/>
            <ac:spMk id="3" creationId="{FC08E2E8-91A7-7452-EF64-A3D5B65E82C4}"/>
          </ac:spMkLst>
        </pc:spChg>
        <pc:picChg chg="add mod ord">
          <ac:chgData name="Yermagambetova, Aigul" userId="55759ff4-2a3d-4e49-b7d6-452a4fe21a19" providerId="ADAL" clId="{CEF6474C-DE8A-46F2-A5E7-3C4693E3FFEA}" dt="2024-03-01T03:07:16.765" v="9718" actId="1076"/>
          <ac:picMkLst>
            <pc:docMk/>
            <pc:sldMk cId="1540492092" sldId="467"/>
            <ac:picMk id="9" creationId="{73CFD113-4787-F173-EB50-0F818A548A58}"/>
          </ac:picMkLst>
        </pc:picChg>
      </pc:sldChg>
      <pc:sldChg chg="add">
        <pc:chgData name="Yermagambetova, Aigul" userId="55759ff4-2a3d-4e49-b7d6-452a4fe21a19" providerId="ADAL" clId="{CEF6474C-DE8A-46F2-A5E7-3C4693E3FFEA}" dt="2024-03-02T02:32:56.246" v="10628"/>
        <pc:sldMkLst>
          <pc:docMk/>
          <pc:sldMk cId="3378715125" sldId="467"/>
        </pc:sldMkLst>
      </pc:sldChg>
      <pc:sldChg chg="addSp delSp modSp new mod ord delAnim modAnim">
        <pc:chgData name="Yermagambetova, Aigul" userId="55759ff4-2a3d-4e49-b7d6-452a4fe21a19" providerId="ADAL" clId="{CEF6474C-DE8A-46F2-A5E7-3C4693E3FFEA}" dt="2024-03-05T21:33:31.954" v="11808" actId="20577"/>
        <pc:sldMkLst>
          <pc:docMk/>
          <pc:sldMk cId="3446653558" sldId="470"/>
        </pc:sldMkLst>
        <pc:spChg chg="add mod">
          <ac:chgData name="Yermagambetova, Aigul" userId="55759ff4-2a3d-4e49-b7d6-452a4fe21a19" providerId="ADAL" clId="{CEF6474C-DE8A-46F2-A5E7-3C4693E3FFEA}" dt="2024-03-03T16:40:49.590" v="10720" actId="20577"/>
          <ac:spMkLst>
            <pc:docMk/>
            <pc:sldMk cId="3446653558" sldId="470"/>
            <ac:spMk id="5" creationId="{96CF13D4-5DE2-EF05-27F8-B632B2D54F1F}"/>
          </ac:spMkLst>
        </pc:spChg>
        <pc:spChg chg="add del mod">
          <ac:chgData name="Yermagambetova, Aigul" userId="55759ff4-2a3d-4e49-b7d6-452a4fe21a19" providerId="ADAL" clId="{CEF6474C-DE8A-46F2-A5E7-3C4693E3FFEA}" dt="2024-03-01T22:35:34.355" v="9878"/>
          <ac:spMkLst>
            <pc:docMk/>
            <pc:sldMk cId="3446653558" sldId="470"/>
            <ac:spMk id="5" creationId="{FF7D0484-BFE9-CD3B-C7BE-F68A29AB17EE}"/>
          </ac:spMkLst>
        </pc:spChg>
        <pc:spChg chg="add del mod">
          <ac:chgData name="Yermagambetova, Aigul" userId="55759ff4-2a3d-4e49-b7d6-452a4fe21a19" providerId="ADAL" clId="{CEF6474C-DE8A-46F2-A5E7-3C4693E3FFEA}" dt="2024-03-01T22:54:36.218" v="10318" actId="14100"/>
          <ac:spMkLst>
            <pc:docMk/>
            <pc:sldMk cId="3446653558" sldId="470"/>
            <ac:spMk id="6" creationId="{8132DDE8-AF17-FB13-2FAD-2F01D483F559}"/>
          </ac:spMkLst>
        </pc:spChg>
        <pc:spChg chg="add mod">
          <ac:chgData name="Yermagambetova, Aigul" userId="55759ff4-2a3d-4e49-b7d6-452a4fe21a19" providerId="ADAL" clId="{CEF6474C-DE8A-46F2-A5E7-3C4693E3FFEA}" dt="2024-03-05T21:33:31.954" v="11808" actId="20577"/>
          <ac:spMkLst>
            <pc:docMk/>
            <pc:sldMk cId="3446653558" sldId="470"/>
            <ac:spMk id="7" creationId="{BE242E11-5DA0-BBB8-4AE6-9E6F3C8ADEE8}"/>
          </ac:spMkLst>
        </pc:spChg>
        <pc:spChg chg="add mod">
          <ac:chgData name="Yermagambetova, Aigul" userId="55759ff4-2a3d-4e49-b7d6-452a4fe21a19" providerId="ADAL" clId="{CEF6474C-DE8A-46F2-A5E7-3C4693E3FFEA}" dt="2024-03-03T16:42:57.582" v="10732"/>
          <ac:spMkLst>
            <pc:docMk/>
            <pc:sldMk cId="3446653558" sldId="470"/>
            <ac:spMk id="9" creationId="{496AF017-99AA-8FA8-74A2-7C067C682B4B}"/>
          </ac:spMkLst>
        </pc:spChg>
        <pc:spChg chg="add del mod">
          <ac:chgData name="Yermagambetova, Aigul" userId="55759ff4-2a3d-4e49-b7d6-452a4fe21a19" providerId="ADAL" clId="{CEF6474C-DE8A-46F2-A5E7-3C4693E3FFEA}" dt="2024-03-03T16:40:11.357" v="10705" actId="478"/>
          <ac:spMkLst>
            <pc:docMk/>
            <pc:sldMk cId="3446653558" sldId="470"/>
            <ac:spMk id="11" creationId="{32CDA48C-BE3A-DEAC-84B3-A76429208053}"/>
          </ac:spMkLst>
        </pc:spChg>
        <pc:picChg chg="add mod">
          <ac:chgData name="Yermagambetova, Aigul" userId="55759ff4-2a3d-4e49-b7d6-452a4fe21a19" providerId="ADAL" clId="{CEF6474C-DE8A-46F2-A5E7-3C4693E3FFEA}" dt="2024-03-05T21:33:21.163" v="11806" actId="1076"/>
          <ac:picMkLst>
            <pc:docMk/>
            <pc:sldMk cId="3446653558" sldId="470"/>
            <ac:picMk id="8" creationId="{F3EB3F1A-E64B-BE3D-0560-8F6A25D64564}"/>
          </ac:picMkLst>
        </pc:picChg>
        <pc:picChg chg="add mod">
          <ac:chgData name="Yermagambetova, Aigul" userId="55759ff4-2a3d-4e49-b7d6-452a4fe21a19" providerId="ADAL" clId="{CEF6474C-DE8A-46F2-A5E7-3C4693E3FFEA}" dt="2024-03-01T22:46:24.182" v="10047" actId="1076"/>
          <ac:picMkLst>
            <pc:docMk/>
            <pc:sldMk cId="3446653558" sldId="470"/>
            <ac:picMk id="10" creationId="{D4C40075-2DE7-15E5-ADFC-16F730D6C59A}"/>
          </ac:picMkLst>
        </pc:picChg>
        <pc:picChg chg="add mod">
          <ac:chgData name="Yermagambetova, Aigul" userId="55759ff4-2a3d-4e49-b7d6-452a4fe21a19" providerId="ADAL" clId="{CEF6474C-DE8A-46F2-A5E7-3C4693E3FFEA}" dt="2024-03-03T16:43:14.790" v="10736" actId="1076"/>
          <ac:picMkLst>
            <pc:docMk/>
            <pc:sldMk cId="3446653558" sldId="470"/>
            <ac:picMk id="13" creationId="{7E6DC23C-DD94-4455-B2A6-CC3C0B4F9FBB}"/>
          </ac:picMkLst>
        </pc:picChg>
        <pc:picChg chg="add mod">
          <ac:chgData name="Yermagambetova, Aigul" userId="55759ff4-2a3d-4e49-b7d6-452a4fe21a19" providerId="ADAL" clId="{CEF6474C-DE8A-46F2-A5E7-3C4693E3FFEA}" dt="2024-03-01T22:46:29.589" v="10050" actId="1076"/>
          <ac:picMkLst>
            <pc:docMk/>
            <pc:sldMk cId="3446653558" sldId="470"/>
            <ac:picMk id="14" creationId="{A83AC8E4-5337-F1F1-0509-A2857D526E91}"/>
          </ac:picMkLst>
        </pc:picChg>
        <pc:cxnChg chg="add mod">
          <ac:chgData name="Yermagambetova, Aigul" userId="55759ff4-2a3d-4e49-b7d6-452a4fe21a19" providerId="ADAL" clId="{CEF6474C-DE8A-46F2-A5E7-3C4693E3FFEA}" dt="2024-03-03T16:42:36.328" v="10724" actId="1076"/>
          <ac:cxnSpMkLst>
            <pc:docMk/>
            <pc:sldMk cId="3446653558" sldId="470"/>
            <ac:cxnSpMk id="16" creationId="{F33C2140-D08E-5196-D28C-D42C9144ED34}"/>
          </ac:cxnSpMkLst>
        </pc:cxnChg>
      </pc:sldChg>
      <pc:sldChg chg="modSp add mod ord">
        <pc:chgData name="Yermagambetova, Aigul" userId="55759ff4-2a3d-4e49-b7d6-452a4fe21a19" providerId="ADAL" clId="{CEF6474C-DE8A-46F2-A5E7-3C4693E3FFEA}" dt="2024-03-03T18:55:30.867" v="10921"/>
        <pc:sldMkLst>
          <pc:docMk/>
          <pc:sldMk cId="2463128685" sldId="471"/>
        </pc:sldMkLst>
        <pc:spChg chg="mod">
          <ac:chgData name="Yermagambetova, Aigul" userId="55759ff4-2a3d-4e49-b7d6-452a4fe21a19" providerId="ADAL" clId="{CEF6474C-DE8A-46F2-A5E7-3C4693E3FFEA}" dt="2024-03-03T18:55:27.397" v="10919" actId="20577"/>
          <ac:spMkLst>
            <pc:docMk/>
            <pc:sldMk cId="2463128685" sldId="471"/>
            <ac:spMk id="2" creationId="{CB88FE17-3775-CACD-D4FF-23736ACE3C2E}"/>
          </ac:spMkLst>
        </pc:spChg>
        <pc:spChg chg="mod">
          <ac:chgData name="Yermagambetova, Aigul" userId="55759ff4-2a3d-4e49-b7d6-452a4fe21a19" providerId="ADAL" clId="{CEF6474C-DE8A-46F2-A5E7-3C4693E3FFEA}" dt="2024-03-01T22:53:15.315" v="10269" actId="20577"/>
          <ac:spMkLst>
            <pc:docMk/>
            <pc:sldMk cId="2463128685" sldId="471"/>
            <ac:spMk id="10" creationId="{E358D9F3-3358-DE76-8E6C-2990419A2DA2}"/>
          </ac:spMkLst>
        </pc:spChg>
      </pc:sldChg>
      <pc:sldChg chg="addSp delSp modSp new mod">
        <pc:chgData name="Yermagambetova, Aigul" userId="55759ff4-2a3d-4e49-b7d6-452a4fe21a19" providerId="ADAL" clId="{CEF6474C-DE8A-46F2-A5E7-3C4693E3FFEA}" dt="2024-03-03T21:24:05.289" v="11568" actId="1076"/>
        <pc:sldMkLst>
          <pc:docMk/>
          <pc:sldMk cId="3993784424" sldId="472"/>
        </pc:sldMkLst>
        <pc:spChg chg="mod">
          <ac:chgData name="Yermagambetova, Aigul" userId="55759ff4-2a3d-4e49-b7d6-452a4fe21a19" providerId="ADAL" clId="{CEF6474C-DE8A-46F2-A5E7-3C4693E3FFEA}" dt="2024-03-03T21:14:22.434" v="11558" actId="21"/>
          <ac:spMkLst>
            <pc:docMk/>
            <pc:sldMk cId="3993784424" sldId="472"/>
            <ac:spMk id="2" creationId="{A75C3F9C-B261-8931-2A34-A1345EB645F6}"/>
          </ac:spMkLst>
        </pc:spChg>
        <pc:spChg chg="del">
          <ac:chgData name="Yermagambetova, Aigul" userId="55759ff4-2a3d-4e49-b7d6-452a4fe21a19" providerId="ADAL" clId="{CEF6474C-DE8A-46F2-A5E7-3C4693E3FFEA}" dt="2024-03-03T21:23:27.638" v="11565" actId="22"/>
          <ac:spMkLst>
            <pc:docMk/>
            <pc:sldMk cId="3993784424" sldId="472"/>
            <ac:spMk id="3" creationId="{9C2FBC12-7CBF-702A-360F-A06E1D7A2614}"/>
          </ac:spMkLst>
        </pc:spChg>
        <pc:picChg chg="add mod ord">
          <ac:chgData name="Yermagambetova, Aigul" userId="55759ff4-2a3d-4e49-b7d6-452a4fe21a19" providerId="ADAL" clId="{CEF6474C-DE8A-46F2-A5E7-3C4693E3FFEA}" dt="2024-03-03T21:23:31.115" v="11566" actId="1076"/>
          <ac:picMkLst>
            <pc:docMk/>
            <pc:sldMk cId="3993784424" sldId="472"/>
            <ac:picMk id="8" creationId="{C7FEED5F-DA32-E12A-1E5E-790C4042756E}"/>
          </ac:picMkLst>
        </pc:picChg>
        <pc:picChg chg="add mod">
          <ac:chgData name="Yermagambetova, Aigul" userId="55759ff4-2a3d-4e49-b7d6-452a4fe21a19" providerId="ADAL" clId="{CEF6474C-DE8A-46F2-A5E7-3C4693E3FFEA}" dt="2024-03-03T21:24:05.289" v="11568" actId="1076"/>
          <ac:picMkLst>
            <pc:docMk/>
            <pc:sldMk cId="3993784424" sldId="472"/>
            <ac:picMk id="10" creationId="{C3BE8911-3836-1255-E2EB-5D0A10639408}"/>
          </ac:picMkLst>
        </pc:picChg>
      </pc:sldChg>
      <pc:sldChg chg="modSp new del mod">
        <pc:chgData name="Yermagambetova, Aigul" userId="55759ff4-2a3d-4e49-b7d6-452a4fe21a19" providerId="ADAL" clId="{CEF6474C-DE8A-46F2-A5E7-3C4693E3FFEA}" dt="2024-03-01T23:11:20.340" v="10479" actId="47"/>
        <pc:sldMkLst>
          <pc:docMk/>
          <pc:sldMk cId="141780604" sldId="473"/>
        </pc:sldMkLst>
        <pc:spChg chg="mod">
          <ac:chgData name="Yermagambetova, Aigul" userId="55759ff4-2a3d-4e49-b7d6-452a4fe21a19" providerId="ADAL" clId="{CEF6474C-DE8A-46F2-A5E7-3C4693E3FFEA}" dt="2024-03-01T22:58:26.713" v="10392" actId="20577"/>
          <ac:spMkLst>
            <pc:docMk/>
            <pc:sldMk cId="141780604" sldId="473"/>
            <ac:spMk id="3" creationId="{E71018F2-2BC8-139A-C5E8-50DE41C3003B}"/>
          </ac:spMkLst>
        </pc:spChg>
        <pc:spChg chg="mod">
          <ac:chgData name="Yermagambetova, Aigul" userId="55759ff4-2a3d-4e49-b7d6-452a4fe21a19" providerId="ADAL" clId="{CEF6474C-DE8A-46F2-A5E7-3C4693E3FFEA}" dt="2024-03-01T22:59:02.039" v="10448" actId="20577"/>
          <ac:spMkLst>
            <pc:docMk/>
            <pc:sldMk cId="141780604" sldId="473"/>
            <ac:spMk id="5" creationId="{5C852562-4086-EEDB-6EB0-C3B8D0B7F347}"/>
          </ac:spMkLst>
        </pc:spChg>
      </pc:sldChg>
      <pc:sldChg chg="addSp delSp modSp add mod ord">
        <pc:chgData name="Yermagambetova, Aigul" userId="55759ff4-2a3d-4e49-b7d6-452a4fe21a19" providerId="ADAL" clId="{CEF6474C-DE8A-46F2-A5E7-3C4693E3FFEA}" dt="2024-03-01T23:12:45.832" v="10558" actId="1076"/>
        <pc:sldMkLst>
          <pc:docMk/>
          <pc:sldMk cId="2781872010" sldId="474"/>
        </pc:sldMkLst>
        <pc:spChg chg="add del mod">
          <ac:chgData name="Yermagambetova, Aigul" userId="55759ff4-2a3d-4e49-b7d6-452a4fe21a19" providerId="ADAL" clId="{CEF6474C-DE8A-46F2-A5E7-3C4693E3FFEA}" dt="2024-03-01T23:11:59.012" v="10499" actId="478"/>
          <ac:spMkLst>
            <pc:docMk/>
            <pc:sldMk cId="2781872010" sldId="474"/>
            <ac:spMk id="2" creationId="{2180F5BC-8E86-602B-97D3-9D2EDE61F977}"/>
          </ac:spMkLst>
        </pc:spChg>
        <pc:spChg chg="mod">
          <ac:chgData name="Yermagambetova, Aigul" userId="55759ff4-2a3d-4e49-b7d6-452a4fe21a19" providerId="ADAL" clId="{CEF6474C-DE8A-46F2-A5E7-3C4693E3FFEA}" dt="2024-03-01T23:12:12.952" v="10551" actId="1035"/>
          <ac:spMkLst>
            <pc:docMk/>
            <pc:sldMk cId="2781872010" sldId="474"/>
            <ac:spMk id="3" creationId="{3A5F0483-377F-7F06-8EED-E856E7F32CC3}"/>
          </ac:spMkLst>
        </pc:spChg>
        <pc:spChg chg="del">
          <ac:chgData name="Yermagambetova, Aigul" userId="55759ff4-2a3d-4e49-b7d6-452a4fe21a19" providerId="ADAL" clId="{CEF6474C-DE8A-46F2-A5E7-3C4693E3FFEA}" dt="2024-03-01T23:12:17.465" v="10552" actId="478"/>
          <ac:spMkLst>
            <pc:docMk/>
            <pc:sldMk cId="2781872010" sldId="474"/>
            <ac:spMk id="4" creationId="{C784BF33-5680-0B2A-9AEC-1AAC9D43375A}"/>
          </ac:spMkLst>
        </pc:spChg>
        <pc:spChg chg="mod">
          <ac:chgData name="Yermagambetova, Aigul" userId="55759ff4-2a3d-4e49-b7d6-452a4fe21a19" providerId="ADAL" clId="{CEF6474C-DE8A-46F2-A5E7-3C4693E3FFEA}" dt="2024-03-01T23:12:12.952" v="10551" actId="1035"/>
          <ac:spMkLst>
            <pc:docMk/>
            <pc:sldMk cId="2781872010" sldId="474"/>
            <ac:spMk id="5" creationId="{7C704661-472A-5C9E-3CDA-84E7334C530D}"/>
          </ac:spMkLst>
        </pc:spChg>
        <pc:spChg chg="del">
          <ac:chgData name="Yermagambetova, Aigul" userId="55759ff4-2a3d-4e49-b7d6-452a4fe21a19" providerId="ADAL" clId="{CEF6474C-DE8A-46F2-A5E7-3C4693E3FFEA}" dt="2024-03-01T23:07:25.844" v="10456" actId="22"/>
          <ac:spMkLst>
            <pc:docMk/>
            <pc:sldMk cId="2781872010" sldId="474"/>
            <ac:spMk id="6" creationId="{D2D3900C-F073-2B25-E923-CD9D9BF039E9}"/>
          </ac:spMkLst>
        </pc:spChg>
        <pc:spChg chg="add mod">
          <ac:chgData name="Yermagambetova, Aigul" userId="55759ff4-2a3d-4e49-b7d6-452a4fe21a19" providerId="ADAL" clId="{CEF6474C-DE8A-46F2-A5E7-3C4693E3FFEA}" dt="2024-03-01T23:12:36.858" v="10553" actId="478"/>
          <ac:spMkLst>
            <pc:docMk/>
            <pc:sldMk cId="2781872010" sldId="474"/>
            <ac:spMk id="15" creationId="{9AE7FDF7-542F-902C-6108-31F0448ADC6F}"/>
          </ac:spMkLst>
        </pc:spChg>
        <pc:picChg chg="add mod">
          <ac:chgData name="Yermagambetova, Aigul" userId="55759ff4-2a3d-4e49-b7d6-452a4fe21a19" providerId="ADAL" clId="{CEF6474C-DE8A-46F2-A5E7-3C4693E3FFEA}" dt="2024-03-01T23:12:12.952" v="10551" actId="1035"/>
          <ac:picMkLst>
            <pc:docMk/>
            <pc:sldMk cId="2781872010" sldId="474"/>
            <ac:picMk id="11" creationId="{F98F9B3F-5333-B220-8226-417E034E303F}"/>
          </ac:picMkLst>
        </pc:picChg>
        <pc:picChg chg="add del mod ord">
          <ac:chgData name="Yermagambetova, Aigul" userId="55759ff4-2a3d-4e49-b7d6-452a4fe21a19" providerId="ADAL" clId="{CEF6474C-DE8A-46F2-A5E7-3C4693E3FFEA}" dt="2024-03-01T23:12:36.858" v="10553" actId="478"/>
          <ac:picMkLst>
            <pc:docMk/>
            <pc:sldMk cId="2781872010" sldId="474"/>
            <ac:picMk id="13" creationId="{CB3E01E4-C2BA-B0C9-73A6-38E5BA5F5EEA}"/>
          </ac:picMkLst>
        </pc:picChg>
        <pc:picChg chg="add mod">
          <ac:chgData name="Yermagambetova, Aigul" userId="55759ff4-2a3d-4e49-b7d6-452a4fe21a19" providerId="ADAL" clId="{CEF6474C-DE8A-46F2-A5E7-3C4693E3FFEA}" dt="2024-03-01T23:12:45.832" v="10558" actId="1076"/>
          <ac:picMkLst>
            <pc:docMk/>
            <pc:sldMk cId="2781872010" sldId="474"/>
            <ac:picMk id="17" creationId="{CE6F9D72-9079-6383-75C7-42B153573E83}"/>
          </ac:picMkLst>
        </pc:picChg>
      </pc:sldChg>
      <pc:sldChg chg="add ord">
        <pc:chgData name="Yermagambetova, Aigul" userId="55759ff4-2a3d-4e49-b7d6-452a4fe21a19" providerId="ADAL" clId="{CEF6474C-DE8A-46F2-A5E7-3C4693E3FFEA}" dt="2024-03-03T21:31:10.937" v="11589"/>
        <pc:sldMkLst>
          <pc:docMk/>
          <pc:sldMk cId="1659164672" sldId="475"/>
        </pc:sldMkLst>
      </pc:sldChg>
      <pc:sldChg chg="addSp delSp modSp new mod">
        <pc:chgData name="Yermagambetova, Aigul" userId="55759ff4-2a3d-4e49-b7d6-452a4fe21a19" providerId="ADAL" clId="{CEF6474C-DE8A-46F2-A5E7-3C4693E3FFEA}" dt="2024-03-03T17:11:17.789" v="10845" actId="14100"/>
        <pc:sldMkLst>
          <pc:docMk/>
          <pc:sldMk cId="3374568383" sldId="476"/>
        </pc:sldMkLst>
        <pc:spChg chg="mod">
          <ac:chgData name="Yermagambetova, Aigul" userId="55759ff4-2a3d-4e49-b7d6-452a4fe21a19" providerId="ADAL" clId="{CEF6474C-DE8A-46F2-A5E7-3C4693E3FFEA}" dt="2024-03-03T17:11:17.789" v="10845" actId="14100"/>
          <ac:spMkLst>
            <pc:docMk/>
            <pc:sldMk cId="3374568383" sldId="476"/>
            <ac:spMk id="2" creationId="{900C61D1-65FF-32A9-5E4B-5A62FAEE6708}"/>
          </ac:spMkLst>
        </pc:spChg>
        <pc:spChg chg="add mod">
          <ac:chgData name="Yermagambetova, Aigul" userId="55759ff4-2a3d-4e49-b7d6-452a4fe21a19" providerId="ADAL" clId="{CEF6474C-DE8A-46F2-A5E7-3C4693E3FFEA}" dt="2024-03-03T17:10:31.045" v="10837" actId="1037"/>
          <ac:spMkLst>
            <pc:docMk/>
            <pc:sldMk cId="3374568383" sldId="476"/>
            <ac:spMk id="3" creationId="{D970C295-110F-26D8-D481-A7E678C8ED35}"/>
          </ac:spMkLst>
        </pc:spChg>
        <pc:spChg chg="del">
          <ac:chgData name="Yermagambetova, Aigul" userId="55759ff4-2a3d-4e49-b7d6-452a4fe21a19" providerId="ADAL" clId="{CEF6474C-DE8A-46F2-A5E7-3C4693E3FFEA}" dt="2024-03-02T02:36:20.073" v="10630" actId="478"/>
          <ac:spMkLst>
            <pc:docMk/>
            <pc:sldMk cId="3374568383" sldId="476"/>
            <ac:spMk id="3" creationId="{EBEA3E73-5F46-EF8B-3BEE-A07BD8AD8D17}"/>
          </ac:spMkLst>
        </pc:spChg>
        <pc:spChg chg="del">
          <ac:chgData name="Yermagambetova, Aigul" userId="55759ff4-2a3d-4e49-b7d6-452a4fe21a19" providerId="ADAL" clId="{CEF6474C-DE8A-46F2-A5E7-3C4693E3FFEA}" dt="2024-03-02T02:36:27.217" v="10635" actId="478"/>
          <ac:spMkLst>
            <pc:docMk/>
            <pc:sldMk cId="3374568383" sldId="476"/>
            <ac:spMk id="4" creationId="{E7939971-C37A-F887-EBE5-B8B96B97E0C1}"/>
          </ac:spMkLst>
        </pc:spChg>
        <pc:spChg chg="del">
          <ac:chgData name="Yermagambetova, Aigul" userId="55759ff4-2a3d-4e49-b7d6-452a4fe21a19" providerId="ADAL" clId="{CEF6474C-DE8A-46F2-A5E7-3C4693E3FFEA}" dt="2024-03-02T02:36:21.990" v="10631" actId="478"/>
          <ac:spMkLst>
            <pc:docMk/>
            <pc:sldMk cId="3374568383" sldId="476"/>
            <ac:spMk id="5" creationId="{BB6EAC75-99DA-F9D6-32D2-13F7A99B75ED}"/>
          </ac:spMkLst>
        </pc:spChg>
        <pc:spChg chg="add mod">
          <ac:chgData name="Yermagambetova, Aigul" userId="55759ff4-2a3d-4e49-b7d6-452a4fe21a19" providerId="ADAL" clId="{CEF6474C-DE8A-46F2-A5E7-3C4693E3FFEA}" dt="2024-03-03T17:10:31.045" v="10837" actId="1037"/>
          <ac:spMkLst>
            <pc:docMk/>
            <pc:sldMk cId="3374568383" sldId="476"/>
            <ac:spMk id="6" creationId="{548E0B00-3FD4-63D2-942E-515D268048F9}"/>
          </ac:spMkLst>
        </pc:spChg>
        <pc:spChg chg="del">
          <ac:chgData name="Yermagambetova, Aigul" userId="55759ff4-2a3d-4e49-b7d6-452a4fe21a19" providerId="ADAL" clId="{CEF6474C-DE8A-46F2-A5E7-3C4693E3FFEA}" dt="2024-03-02T02:36:26.036" v="10634" actId="478"/>
          <ac:spMkLst>
            <pc:docMk/>
            <pc:sldMk cId="3374568383" sldId="476"/>
            <ac:spMk id="6" creationId="{C116D11F-6C1C-B701-7DCE-87AD616E9F2F}"/>
          </ac:spMkLst>
        </pc:spChg>
        <pc:spChg chg="del">
          <ac:chgData name="Yermagambetova, Aigul" userId="55759ff4-2a3d-4e49-b7d6-452a4fe21a19" providerId="ADAL" clId="{CEF6474C-DE8A-46F2-A5E7-3C4693E3FFEA}" dt="2024-03-02T02:36:22.981" v="10632" actId="478"/>
          <ac:spMkLst>
            <pc:docMk/>
            <pc:sldMk cId="3374568383" sldId="476"/>
            <ac:spMk id="10" creationId="{871D4749-0D35-74A2-FDFF-8A6465FF0C11}"/>
          </ac:spMkLst>
        </pc:spChg>
        <pc:spChg chg="del">
          <ac:chgData name="Yermagambetova, Aigul" userId="55759ff4-2a3d-4e49-b7d6-452a4fe21a19" providerId="ADAL" clId="{CEF6474C-DE8A-46F2-A5E7-3C4693E3FFEA}" dt="2024-03-02T02:36:24.467" v="10633" actId="478"/>
          <ac:spMkLst>
            <pc:docMk/>
            <pc:sldMk cId="3374568383" sldId="476"/>
            <ac:spMk id="11" creationId="{1A5EFCA5-BC99-C825-736A-47A3BD39A9D3}"/>
          </ac:spMkLst>
        </pc:spChg>
        <pc:spChg chg="add mod">
          <ac:chgData name="Yermagambetova, Aigul" userId="55759ff4-2a3d-4e49-b7d6-452a4fe21a19" providerId="ADAL" clId="{CEF6474C-DE8A-46F2-A5E7-3C4693E3FFEA}" dt="2024-03-03T17:10:31.045" v="10837" actId="1037"/>
          <ac:spMkLst>
            <pc:docMk/>
            <pc:sldMk cId="3374568383" sldId="476"/>
            <ac:spMk id="12" creationId="{320D39C3-ACC4-B5ED-1D07-8FD706F7AEC5}"/>
          </ac:spMkLst>
        </pc:spChg>
        <pc:spChg chg="add mod">
          <ac:chgData name="Yermagambetova, Aigul" userId="55759ff4-2a3d-4e49-b7d6-452a4fe21a19" providerId="ADAL" clId="{CEF6474C-DE8A-46F2-A5E7-3C4693E3FFEA}" dt="2024-03-03T17:10:46.785" v="10843" actId="113"/>
          <ac:spMkLst>
            <pc:docMk/>
            <pc:sldMk cId="3374568383" sldId="476"/>
            <ac:spMk id="16" creationId="{53D2E4E9-059B-97F5-3AFD-A7279E453F4C}"/>
          </ac:spMkLst>
        </pc:spChg>
        <pc:spChg chg="add mod">
          <ac:chgData name="Yermagambetova, Aigul" userId="55759ff4-2a3d-4e49-b7d6-452a4fe21a19" providerId="ADAL" clId="{CEF6474C-DE8A-46F2-A5E7-3C4693E3FFEA}" dt="2024-03-03T17:03:59.667" v="10809"/>
          <ac:spMkLst>
            <pc:docMk/>
            <pc:sldMk cId="3374568383" sldId="476"/>
            <ac:spMk id="17" creationId="{D3FE0B9C-169D-8BDD-D8D8-DC69999EA853}"/>
          </ac:spMkLst>
        </pc:spChg>
        <pc:spChg chg="add mod">
          <ac:chgData name="Yermagambetova, Aigul" userId="55759ff4-2a3d-4e49-b7d6-452a4fe21a19" providerId="ADAL" clId="{CEF6474C-DE8A-46F2-A5E7-3C4693E3FFEA}" dt="2024-03-03T17:10:58.301" v="10844" actId="113"/>
          <ac:spMkLst>
            <pc:docMk/>
            <pc:sldMk cId="3374568383" sldId="476"/>
            <ac:spMk id="20" creationId="{2003401A-B83A-9014-4879-388930F9F177}"/>
          </ac:spMkLst>
        </pc:spChg>
        <pc:spChg chg="add mod">
          <ac:chgData name="Yermagambetova, Aigul" userId="55759ff4-2a3d-4e49-b7d6-452a4fe21a19" providerId="ADAL" clId="{CEF6474C-DE8A-46F2-A5E7-3C4693E3FFEA}" dt="2024-03-03T17:10:01.801" v="10825"/>
          <ac:spMkLst>
            <pc:docMk/>
            <pc:sldMk cId="3374568383" sldId="476"/>
            <ac:spMk id="21" creationId="{8E07CF2E-DC04-A9D3-02A5-0E3877DD15F2}"/>
          </ac:spMkLst>
        </pc:spChg>
        <pc:picChg chg="add mod">
          <ac:chgData name="Yermagambetova, Aigul" userId="55759ff4-2a3d-4e49-b7d6-452a4fe21a19" providerId="ADAL" clId="{CEF6474C-DE8A-46F2-A5E7-3C4693E3FFEA}" dt="2024-03-03T17:10:31.045" v="10837" actId="1037"/>
          <ac:picMkLst>
            <pc:docMk/>
            <pc:sldMk cId="3374568383" sldId="476"/>
            <ac:picMk id="5" creationId="{A20823B4-BBE5-4057-C19D-BE044177BEE6}"/>
          </ac:picMkLst>
        </pc:picChg>
        <pc:picChg chg="add mod">
          <ac:chgData name="Yermagambetova, Aigul" userId="55759ff4-2a3d-4e49-b7d6-452a4fe21a19" providerId="ADAL" clId="{CEF6474C-DE8A-46F2-A5E7-3C4693E3FFEA}" dt="2024-03-03T17:10:31.045" v="10837" actId="1037"/>
          <ac:picMkLst>
            <pc:docMk/>
            <pc:sldMk cId="3374568383" sldId="476"/>
            <ac:picMk id="11" creationId="{9C2B5FDE-BE57-105D-84B4-6F4303A75317}"/>
          </ac:picMkLst>
        </pc:picChg>
        <pc:picChg chg="add mod">
          <ac:chgData name="Yermagambetova, Aigul" userId="55759ff4-2a3d-4e49-b7d6-452a4fe21a19" providerId="ADAL" clId="{CEF6474C-DE8A-46F2-A5E7-3C4693E3FFEA}" dt="2024-03-03T17:10:31.045" v="10837" actId="1037"/>
          <ac:picMkLst>
            <pc:docMk/>
            <pc:sldMk cId="3374568383" sldId="476"/>
            <ac:picMk id="13" creationId="{B569E12D-B7D0-74A1-0456-B0D9CB1C7DF4}"/>
          </ac:picMkLst>
        </pc:picChg>
        <pc:picChg chg="add mod">
          <ac:chgData name="Yermagambetova, Aigul" userId="55759ff4-2a3d-4e49-b7d6-452a4fe21a19" providerId="ADAL" clId="{CEF6474C-DE8A-46F2-A5E7-3C4693E3FFEA}" dt="2024-03-03T17:10:31.045" v="10837" actId="1037"/>
          <ac:picMkLst>
            <pc:docMk/>
            <pc:sldMk cId="3374568383" sldId="476"/>
            <ac:picMk id="15" creationId="{173AF1F5-B2E2-2F01-7A8A-05389A4DD6E7}"/>
          </ac:picMkLst>
        </pc:picChg>
        <pc:picChg chg="add mod">
          <ac:chgData name="Yermagambetova, Aigul" userId="55759ff4-2a3d-4e49-b7d6-452a4fe21a19" providerId="ADAL" clId="{CEF6474C-DE8A-46F2-A5E7-3C4693E3FFEA}" dt="2024-03-03T17:10:34.420" v="10842" actId="1037"/>
          <ac:picMkLst>
            <pc:docMk/>
            <pc:sldMk cId="3374568383" sldId="476"/>
            <ac:picMk id="19" creationId="{44F2EF25-352D-DEA0-3E66-610BE58AEDC1}"/>
          </ac:picMkLst>
        </pc:picChg>
      </pc:sldChg>
      <pc:sldChg chg="addSp delSp modSp add mod">
        <pc:chgData name="Yermagambetova, Aigul" userId="55759ff4-2a3d-4e49-b7d6-452a4fe21a19" providerId="ADAL" clId="{CEF6474C-DE8A-46F2-A5E7-3C4693E3FFEA}" dt="2024-03-03T19:46:56.309" v="11298" actId="27636"/>
        <pc:sldMkLst>
          <pc:docMk/>
          <pc:sldMk cId="2612110341" sldId="477"/>
        </pc:sldMkLst>
        <pc:spChg chg="mod">
          <ac:chgData name="Yermagambetova, Aigul" userId="55759ff4-2a3d-4e49-b7d6-452a4fe21a19" providerId="ADAL" clId="{CEF6474C-DE8A-46F2-A5E7-3C4693E3FFEA}" dt="2024-03-03T19:46:56.309" v="11298" actId="27636"/>
          <ac:spMkLst>
            <pc:docMk/>
            <pc:sldMk cId="2612110341" sldId="477"/>
            <ac:spMk id="2" creationId="{C89DA610-33DF-D379-69CB-CE8B84DABA13}"/>
          </ac:spMkLst>
        </pc:spChg>
        <pc:spChg chg="del mod">
          <ac:chgData name="Yermagambetova, Aigul" userId="55759ff4-2a3d-4e49-b7d6-452a4fe21a19" providerId="ADAL" clId="{CEF6474C-DE8A-46F2-A5E7-3C4693E3FFEA}" dt="2024-03-03T19:43:07.723" v="11187" actId="26606"/>
          <ac:spMkLst>
            <pc:docMk/>
            <pc:sldMk cId="2612110341" sldId="477"/>
            <ac:spMk id="3" creationId="{DBD4522E-420E-D10B-F055-C702DBA53B58}"/>
          </ac:spMkLst>
        </pc:spChg>
        <pc:spChg chg="mod">
          <ac:chgData name="Yermagambetova, Aigul" userId="55759ff4-2a3d-4e49-b7d6-452a4fe21a19" providerId="ADAL" clId="{CEF6474C-DE8A-46F2-A5E7-3C4693E3FFEA}" dt="2024-03-03T19:43:07.723" v="11187" actId="26606"/>
          <ac:spMkLst>
            <pc:docMk/>
            <pc:sldMk cId="2612110341" sldId="477"/>
            <ac:spMk id="5" creationId="{BFCD509B-28C7-C836-C4F2-74F962FD9574}"/>
          </ac:spMkLst>
        </pc:spChg>
        <pc:spChg chg="del">
          <ac:chgData name="Yermagambetova, Aigul" userId="55759ff4-2a3d-4e49-b7d6-452a4fe21a19" providerId="ADAL" clId="{CEF6474C-DE8A-46F2-A5E7-3C4693E3FFEA}" dt="2024-03-03T19:43:07.723" v="11187" actId="26606"/>
          <ac:spMkLst>
            <pc:docMk/>
            <pc:sldMk cId="2612110341" sldId="477"/>
            <ac:spMk id="10" creationId="{2FB984E0-77D8-C0BE-87F1-89498C2408D1}"/>
          </ac:spMkLst>
        </pc:spChg>
        <pc:spChg chg="del">
          <ac:chgData name="Yermagambetova, Aigul" userId="55759ff4-2a3d-4e49-b7d6-452a4fe21a19" providerId="ADAL" clId="{CEF6474C-DE8A-46F2-A5E7-3C4693E3FFEA}" dt="2024-03-03T19:43:07.723" v="11187" actId="26606"/>
          <ac:spMkLst>
            <pc:docMk/>
            <pc:sldMk cId="2612110341" sldId="477"/>
            <ac:spMk id="12" creationId="{6ABC56DA-AB4B-32B3-206E-87E128763166}"/>
          </ac:spMkLst>
        </pc:spChg>
        <pc:spChg chg="del">
          <ac:chgData name="Yermagambetova, Aigul" userId="55759ff4-2a3d-4e49-b7d6-452a4fe21a19" providerId="ADAL" clId="{CEF6474C-DE8A-46F2-A5E7-3C4693E3FFEA}" dt="2024-03-03T19:43:07.723" v="11187" actId="26606"/>
          <ac:spMkLst>
            <pc:docMk/>
            <pc:sldMk cId="2612110341" sldId="477"/>
            <ac:spMk id="14" creationId="{D9B7EC02-EDDF-D2C7-864A-99CD80DC442A}"/>
          </ac:spMkLst>
        </pc:spChg>
        <pc:spChg chg="del">
          <ac:chgData name="Yermagambetova, Aigul" userId="55759ff4-2a3d-4e49-b7d6-452a4fe21a19" providerId="ADAL" clId="{CEF6474C-DE8A-46F2-A5E7-3C4693E3FFEA}" dt="2024-03-03T19:43:07.723" v="11187" actId="26606"/>
          <ac:spMkLst>
            <pc:docMk/>
            <pc:sldMk cId="2612110341" sldId="477"/>
            <ac:spMk id="16" creationId="{E541F2B8-F663-24D9-0EB7-4F88ADBCCEA7}"/>
          </ac:spMkLst>
        </pc:spChg>
        <pc:spChg chg="del">
          <ac:chgData name="Yermagambetova, Aigul" userId="55759ff4-2a3d-4e49-b7d6-452a4fe21a19" providerId="ADAL" clId="{CEF6474C-DE8A-46F2-A5E7-3C4693E3FFEA}" dt="2024-03-03T19:43:07.723" v="11187" actId="26606"/>
          <ac:spMkLst>
            <pc:docMk/>
            <pc:sldMk cId="2612110341" sldId="477"/>
            <ac:spMk id="18" creationId="{CDBEA865-2FD5-7D1F-25AE-707BA58F1F7B}"/>
          </ac:spMkLst>
        </pc:spChg>
        <pc:spChg chg="del">
          <ac:chgData name="Yermagambetova, Aigul" userId="55759ff4-2a3d-4e49-b7d6-452a4fe21a19" providerId="ADAL" clId="{CEF6474C-DE8A-46F2-A5E7-3C4693E3FFEA}" dt="2024-03-03T19:43:07.723" v="11187" actId="26606"/>
          <ac:spMkLst>
            <pc:docMk/>
            <pc:sldMk cId="2612110341" sldId="477"/>
            <ac:spMk id="20" creationId="{6E1BF394-F6AD-CAB1-DBA7-B149DE75357D}"/>
          </ac:spMkLst>
        </pc:spChg>
        <pc:spChg chg="add">
          <ac:chgData name="Yermagambetova, Aigul" userId="55759ff4-2a3d-4e49-b7d6-452a4fe21a19" providerId="ADAL" clId="{CEF6474C-DE8A-46F2-A5E7-3C4693E3FFEA}" dt="2024-03-03T19:43:07.723" v="11187" actId="26606"/>
          <ac:spMkLst>
            <pc:docMk/>
            <pc:sldMk cId="2612110341" sldId="477"/>
            <ac:spMk id="25" creationId="{8D06CE56-3881-4ADA-8CEF-D18B02C242A3}"/>
          </ac:spMkLst>
        </pc:spChg>
        <pc:spChg chg="add">
          <ac:chgData name="Yermagambetova, Aigul" userId="55759ff4-2a3d-4e49-b7d6-452a4fe21a19" providerId="ADAL" clId="{CEF6474C-DE8A-46F2-A5E7-3C4693E3FFEA}" dt="2024-03-03T19:43:07.723" v="11187" actId="26606"/>
          <ac:spMkLst>
            <pc:docMk/>
            <pc:sldMk cId="2612110341" sldId="477"/>
            <ac:spMk id="27" creationId="{79F3C543-62EC-4433-9C93-A2CD8764E9B4}"/>
          </ac:spMkLst>
        </pc:spChg>
        <pc:spChg chg="add">
          <ac:chgData name="Yermagambetova, Aigul" userId="55759ff4-2a3d-4e49-b7d6-452a4fe21a19" providerId="ADAL" clId="{CEF6474C-DE8A-46F2-A5E7-3C4693E3FFEA}" dt="2024-03-03T19:43:07.723" v="11187" actId="26606"/>
          <ac:spMkLst>
            <pc:docMk/>
            <pc:sldMk cId="2612110341" sldId="477"/>
            <ac:spMk id="29" creationId="{68AF5748-FED8-45BA-8631-26D1D10F3246}"/>
          </ac:spMkLst>
        </pc:spChg>
        <pc:spChg chg="add">
          <ac:chgData name="Yermagambetova, Aigul" userId="55759ff4-2a3d-4e49-b7d6-452a4fe21a19" providerId="ADAL" clId="{CEF6474C-DE8A-46F2-A5E7-3C4693E3FFEA}" dt="2024-03-03T19:43:07.723" v="11187" actId="26606"/>
          <ac:spMkLst>
            <pc:docMk/>
            <pc:sldMk cId="2612110341" sldId="477"/>
            <ac:spMk id="31" creationId="{AF2F604E-43BE-4DC3-B983-E071523364F8}"/>
          </ac:spMkLst>
        </pc:spChg>
        <pc:spChg chg="add">
          <ac:chgData name="Yermagambetova, Aigul" userId="55759ff4-2a3d-4e49-b7d6-452a4fe21a19" providerId="ADAL" clId="{CEF6474C-DE8A-46F2-A5E7-3C4693E3FFEA}" dt="2024-03-03T19:43:07.723" v="11187" actId="26606"/>
          <ac:spMkLst>
            <pc:docMk/>
            <pc:sldMk cId="2612110341" sldId="477"/>
            <ac:spMk id="33" creationId="{08C9B587-E65E-4B52-B37C-ABEBB6E87928}"/>
          </ac:spMkLst>
        </pc:spChg>
        <pc:picChg chg="add mod">
          <ac:chgData name="Yermagambetova, Aigul" userId="55759ff4-2a3d-4e49-b7d6-452a4fe21a19" providerId="ADAL" clId="{CEF6474C-DE8A-46F2-A5E7-3C4693E3FFEA}" dt="2024-03-03T19:43:07.723" v="11187" actId="26606"/>
          <ac:picMkLst>
            <pc:docMk/>
            <pc:sldMk cId="2612110341" sldId="477"/>
            <ac:picMk id="6" creationId="{D35D5E45-08E3-08CF-DB76-BBE221EE3556}"/>
          </ac:picMkLst>
        </pc:picChg>
      </pc:sldChg>
      <pc:sldChg chg="addSp delSp modSp new mod setBg addAnim">
        <pc:chgData name="Yermagambetova, Aigul" userId="55759ff4-2a3d-4e49-b7d6-452a4fe21a19" providerId="ADAL" clId="{CEF6474C-DE8A-46F2-A5E7-3C4693E3FFEA}" dt="2024-03-05T21:47:36.231" v="11862" actId="255"/>
        <pc:sldMkLst>
          <pc:docMk/>
          <pc:sldMk cId="2971758419" sldId="478"/>
        </pc:sldMkLst>
        <pc:spChg chg="mod">
          <ac:chgData name="Yermagambetova, Aigul" userId="55759ff4-2a3d-4e49-b7d6-452a4fe21a19" providerId="ADAL" clId="{CEF6474C-DE8A-46F2-A5E7-3C4693E3FFEA}" dt="2024-03-05T21:47:36.231" v="11862" actId="255"/>
          <ac:spMkLst>
            <pc:docMk/>
            <pc:sldMk cId="2971758419" sldId="478"/>
            <ac:spMk id="2" creationId="{D8569F06-26A8-EC03-BAF5-C0C20391551D}"/>
          </ac:spMkLst>
        </pc:spChg>
        <pc:spChg chg="del mod">
          <ac:chgData name="Yermagambetova, Aigul" userId="55759ff4-2a3d-4e49-b7d6-452a4fe21a19" providerId="ADAL" clId="{CEF6474C-DE8A-46F2-A5E7-3C4693E3FFEA}" dt="2024-03-03T20:33:40.416" v="11375" actId="22"/>
          <ac:spMkLst>
            <pc:docMk/>
            <pc:sldMk cId="2971758419" sldId="478"/>
            <ac:spMk id="3" creationId="{AAC78643-8B37-7DD4-3E59-850D311E3833}"/>
          </ac:spMkLst>
        </pc:spChg>
        <pc:spChg chg="mod">
          <ac:chgData name="Yermagambetova, Aigul" userId="55759ff4-2a3d-4e49-b7d6-452a4fe21a19" providerId="ADAL" clId="{CEF6474C-DE8A-46F2-A5E7-3C4693E3FFEA}" dt="2024-03-03T20:33:44.200" v="11376" actId="26606"/>
          <ac:spMkLst>
            <pc:docMk/>
            <pc:sldMk cId="2971758419" sldId="478"/>
            <ac:spMk id="4" creationId="{9435C5D6-4497-BD5E-E495-C50A61D4CBCC}"/>
          </ac:spMkLst>
        </pc:spChg>
        <pc:spChg chg="mod">
          <ac:chgData name="Yermagambetova, Aigul" userId="55759ff4-2a3d-4e49-b7d6-452a4fe21a19" providerId="ADAL" clId="{CEF6474C-DE8A-46F2-A5E7-3C4693E3FFEA}" dt="2024-03-03T20:33:44.200" v="11376" actId="26606"/>
          <ac:spMkLst>
            <pc:docMk/>
            <pc:sldMk cId="2971758419" sldId="478"/>
            <ac:spMk id="5" creationId="{E88E31B0-37C1-DD92-437D-CAB7C4F259AE}"/>
          </ac:spMkLst>
        </pc:spChg>
        <pc:spChg chg="mod">
          <ac:chgData name="Yermagambetova, Aigul" userId="55759ff4-2a3d-4e49-b7d6-452a4fe21a19" providerId="ADAL" clId="{CEF6474C-DE8A-46F2-A5E7-3C4693E3FFEA}" dt="2024-03-03T20:33:44.200" v="11376" actId="26606"/>
          <ac:spMkLst>
            <pc:docMk/>
            <pc:sldMk cId="2971758419" sldId="478"/>
            <ac:spMk id="6" creationId="{E9E180A4-5DE1-44CF-6D0B-E69A88A7202D}"/>
          </ac:spMkLst>
        </pc:spChg>
        <pc:spChg chg="mod">
          <ac:chgData name="Yermagambetova, Aigul" userId="55759ff4-2a3d-4e49-b7d6-452a4fe21a19" providerId="ADAL" clId="{CEF6474C-DE8A-46F2-A5E7-3C4693E3FFEA}" dt="2024-03-03T20:33:44.200" v="11376" actId="26606"/>
          <ac:spMkLst>
            <pc:docMk/>
            <pc:sldMk cId="2971758419" sldId="478"/>
            <ac:spMk id="7" creationId="{B983F6BF-B81A-D959-4906-E223105D0953}"/>
          </ac:spMkLst>
        </pc:spChg>
        <pc:spChg chg="add">
          <ac:chgData name="Yermagambetova, Aigul" userId="55759ff4-2a3d-4e49-b7d6-452a4fe21a19" providerId="ADAL" clId="{CEF6474C-DE8A-46F2-A5E7-3C4693E3FFEA}" dt="2024-03-03T20:33:44.200" v="11376" actId="26606"/>
          <ac:spMkLst>
            <pc:docMk/>
            <pc:sldMk cId="2971758419" sldId="478"/>
            <ac:spMk id="14" creationId="{8D06CE56-3881-4ADA-8CEF-D18B02C242A3}"/>
          </ac:spMkLst>
        </pc:spChg>
        <pc:spChg chg="add">
          <ac:chgData name="Yermagambetova, Aigul" userId="55759ff4-2a3d-4e49-b7d6-452a4fe21a19" providerId="ADAL" clId="{CEF6474C-DE8A-46F2-A5E7-3C4693E3FFEA}" dt="2024-03-03T20:33:44.200" v="11376" actId="26606"/>
          <ac:spMkLst>
            <pc:docMk/>
            <pc:sldMk cId="2971758419" sldId="478"/>
            <ac:spMk id="16" creationId="{79F3C543-62EC-4433-9C93-A2CD8764E9B4}"/>
          </ac:spMkLst>
        </pc:spChg>
        <pc:spChg chg="add">
          <ac:chgData name="Yermagambetova, Aigul" userId="55759ff4-2a3d-4e49-b7d6-452a4fe21a19" providerId="ADAL" clId="{CEF6474C-DE8A-46F2-A5E7-3C4693E3FFEA}" dt="2024-03-03T20:33:44.200" v="11376" actId="26606"/>
          <ac:spMkLst>
            <pc:docMk/>
            <pc:sldMk cId="2971758419" sldId="478"/>
            <ac:spMk id="18" creationId="{0E2F58BF-12E5-4B5A-AD25-4DAAA2742A7B}"/>
          </ac:spMkLst>
        </pc:spChg>
        <pc:spChg chg="add">
          <ac:chgData name="Yermagambetova, Aigul" userId="55759ff4-2a3d-4e49-b7d6-452a4fe21a19" providerId="ADAL" clId="{CEF6474C-DE8A-46F2-A5E7-3C4693E3FFEA}" dt="2024-03-03T20:33:44.200" v="11376" actId="26606"/>
          <ac:spMkLst>
            <pc:docMk/>
            <pc:sldMk cId="2971758419" sldId="478"/>
            <ac:spMk id="20" creationId="{AF2F604E-43BE-4DC3-B983-E071523364F8}"/>
          </ac:spMkLst>
        </pc:spChg>
        <pc:spChg chg="add">
          <ac:chgData name="Yermagambetova, Aigul" userId="55759ff4-2a3d-4e49-b7d6-452a4fe21a19" providerId="ADAL" clId="{CEF6474C-DE8A-46F2-A5E7-3C4693E3FFEA}" dt="2024-03-03T20:33:44.200" v="11376" actId="26606"/>
          <ac:spMkLst>
            <pc:docMk/>
            <pc:sldMk cId="2971758419" sldId="478"/>
            <ac:spMk id="22" creationId="{08C9B587-E65E-4B52-B37C-ABEBB6E87928}"/>
          </ac:spMkLst>
        </pc:spChg>
        <pc:picChg chg="add mod ord">
          <ac:chgData name="Yermagambetova, Aigul" userId="55759ff4-2a3d-4e49-b7d6-452a4fe21a19" providerId="ADAL" clId="{CEF6474C-DE8A-46F2-A5E7-3C4693E3FFEA}" dt="2024-03-03T20:33:44.200" v="11376" actId="26606"/>
          <ac:picMkLst>
            <pc:docMk/>
            <pc:sldMk cId="2971758419" sldId="478"/>
            <ac:picMk id="9" creationId="{4455CFD0-64A7-57B9-AED5-5A4244F38A21}"/>
          </ac:picMkLst>
        </pc:picChg>
      </pc:sldChg>
      <pc:sldChg chg="addSp delSp modSp new mod setBg">
        <pc:chgData name="Yermagambetova, Aigul" userId="55759ff4-2a3d-4e49-b7d6-452a4fe21a19" providerId="ADAL" clId="{CEF6474C-DE8A-46F2-A5E7-3C4693E3FFEA}" dt="2024-03-03T20:52:16.080" v="11552" actId="20577"/>
        <pc:sldMkLst>
          <pc:docMk/>
          <pc:sldMk cId="3209727125" sldId="479"/>
        </pc:sldMkLst>
        <pc:spChg chg="mod">
          <ac:chgData name="Yermagambetova, Aigul" userId="55759ff4-2a3d-4e49-b7d6-452a4fe21a19" providerId="ADAL" clId="{CEF6474C-DE8A-46F2-A5E7-3C4693E3FFEA}" dt="2024-03-03T20:43:00.683" v="11404" actId="14100"/>
          <ac:spMkLst>
            <pc:docMk/>
            <pc:sldMk cId="3209727125" sldId="479"/>
            <ac:spMk id="2" creationId="{5FFEB9B5-E9E8-6879-291B-C0BE0C2055EB}"/>
          </ac:spMkLst>
        </pc:spChg>
        <pc:spChg chg="mod">
          <ac:chgData name="Yermagambetova, Aigul" userId="55759ff4-2a3d-4e49-b7d6-452a4fe21a19" providerId="ADAL" clId="{CEF6474C-DE8A-46F2-A5E7-3C4693E3FFEA}" dt="2024-03-03T20:34:03.183" v="11379" actId="26606"/>
          <ac:spMkLst>
            <pc:docMk/>
            <pc:sldMk cId="3209727125" sldId="479"/>
            <ac:spMk id="3" creationId="{E2038648-B46E-0A85-754F-F74CD3502E1E}"/>
          </ac:spMkLst>
        </pc:spChg>
        <pc:spChg chg="mod">
          <ac:chgData name="Yermagambetova, Aigul" userId="55759ff4-2a3d-4e49-b7d6-452a4fe21a19" providerId="ADAL" clId="{CEF6474C-DE8A-46F2-A5E7-3C4693E3FFEA}" dt="2024-03-03T20:34:03.183" v="11379" actId="26606"/>
          <ac:spMkLst>
            <pc:docMk/>
            <pc:sldMk cId="3209727125" sldId="479"/>
            <ac:spMk id="4" creationId="{F6C88B78-0D9E-F9B0-B330-EEF5ABFFE590}"/>
          </ac:spMkLst>
        </pc:spChg>
        <pc:spChg chg="mod">
          <ac:chgData name="Yermagambetova, Aigul" userId="55759ff4-2a3d-4e49-b7d6-452a4fe21a19" providerId="ADAL" clId="{CEF6474C-DE8A-46F2-A5E7-3C4693E3FFEA}" dt="2024-03-03T20:34:03.183" v="11379" actId="26606"/>
          <ac:spMkLst>
            <pc:docMk/>
            <pc:sldMk cId="3209727125" sldId="479"/>
            <ac:spMk id="5" creationId="{7DAA736D-41C7-4B86-4C8F-E2A170C847AE}"/>
          </ac:spMkLst>
        </pc:spChg>
        <pc:spChg chg="add del mod">
          <ac:chgData name="Yermagambetova, Aigul" userId="55759ff4-2a3d-4e49-b7d6-452a4fe21a19" providerId="ADAL" clId="{CEF6474C-DE8A-46F2-A5E7-3C4693E3FFEA}" dt="2024-03-03T20:48:27.497" v="11407"/>
          <ac:spMkLst>
            <pc:docMk/>
            <pc:sldMk cId="3209727125" sldId="479"/>
            <ac:spMk id="9" creationId="{DCB07095-137B-0B3E-9F1F-9E4369C438B3}"/>
          </ac:spMkLst>
        </pc:spChg>
        <pc:spChg chg="add mod">
          <ac:chgData name="Yermagambetova, Aigul" userId="55759ff4-2a3d-4e49-b7d6-452a4fe21a19" providerId="ADAL" clId="{CEF6474C-DE8A-46F2-A5E7-3C4693E3FFEA}" dt="2024-03-03T20:52:16.080" v="11552" actId="20577"/>
          <ac:spMkLst>
            <pc:docMk/>
            <pc:sldMk cId="3209727125" sldId="479"/>
            <ac:spMk id="10" creationId="{BF174BE5-3290-C169-E153-1F6B397D33DB}"/>
          </ac:spMkLst>
        </pc:spChg>
        <pc:spChg chg="add">
          <ac:chgData name="Yermagambetova, Aigul" userId="55759ff4-2a3d-4e49-b7d6-452a4fe21a19" providerId="ADAL" clId="{CEF6474C-DE8A-46F2-A5E7-3C4693E3FFEA}" dt="2024-03-03T20:34:03.183" v="11379" actId="26606"/>
          <ac:spMkLst>
            <pc:docMk/>
            <pc:sldMk cId="3209727125" sldId="479"/>
            <ac:spMk id="11" creationId="{8D06CE56-3881-4ADA-8CEF-D18B02C242A3}"/>
          </ac:spMkLst>
        </pc:spChg>
        <pc:spChg chg="add">
          <ac:chgData name="Yermagambetova, Aigul" userId="55759ff4-2a3d-4e49-b7d6-452a4fe21a19" providerId="ADAL" clId="{CEF6474C-DE8A-46F2-A5E7-3C4693E3FFEA}" dt="2024-03-03T20:34:03.183" v="11379" actId="26606"/>
          <ac:spMkLst>
            <pc:docMk/>
            <pc:sldMk cId="3209727125" sldId="479"/>
            <ac:spMk id="13" creationId="{79F3C543-62EC-4433-9C93-A2CD8764E9B4}"/>
          </ac:spMkLst>
        </pc:spChg>
        <pc:spChg chg="add">
          <ac:chgData name="Yermagambetova, Aigul" userId="55759ff4-2a3d-4e49-b7d6-452a4fe21a19" providerId="ADAL" clId="{CEF6474C-DE8A-46F2-A5E7-3C4693E3FFEA}" dt="2024-03-03T20:34:03.183" v="11379" actId="26606"/>
          <ac:spMkLst>
            <pc:docMk/>
            <pc:sldMk cId="3209727125" sldId="479"/>
            <ac:spMk id="15" creationId="{0E2F58BF-12E5-4B5A-AD25-4DAAA2742A7B}"/>
          </ac:spMkLst>
        </pc:spChg>
        <pc:spChg chg="add">
          <ac:chgData name="Yermagambetova, Aigul" userId="55759ff4-2a3d-4e49-b7d6-452a4fe21a19" providerId="ADAL" clId="{CEF6474C-DE8A-46F2-A5E7-3C4693E3FFEA}" dt="2024-03-03T20:34:03.183" v="11379" actId="26606"/>
          <ac:spMkLst>
            <pc:docMk/>
            <pc:sldMk cId="3209727125" sldId="479"/>
            <ac:spMk id="17" creationId="{AF2F604E-43BE-4DC3-B983-E071523364F8}"/>
          </ac:spMkLst>
        </pc:spChg>
        <pc:spChg chg="add">
          <ac:chgData name="Yermagambetova, Aigul" userId="55759ff4-2a3d-4e49-b7d6-452a4fe21a19" providerId="ADAL" clId="{CEF6474C-DE8A-46F2-A5E7-3C4693E3FFEA}" dt="2024-03-03T20:34:03.183" v="11379" actId="26606"/>
          <ac:spMkLst>
            <pc:docMk/>
            <pc:sldMk cId="3209727125" sldId="479"/>
            <ac:spMk id="19" creationId="{08C9B587-E65E-4B52-B37C-ABEBB6E87928}"/>
          </ac:spMkLst>
        </pc:spChg>
        <pc:picChg chg="add del">
          <ac:chgData name="Yermagambetova, Aigul" userId="55759ff4-2a3d-4e49-b7d6-452a4fe21a19" providerId="ADAL" clId="{CEF6474C-DE8A-46F2-A5E7-3C4693E3FFEA}" dt="2024-03-03T20:34:16.535" v="11380" actId="478"/>
          <ac:picMkLst>
            <pc:docMk/>
            <pc:sldMk cId="3209727125" sldId="479"/>
            <ac:picMk id="7" creationId="{61CBF191-D5D8-7B10-6C63-DB1F143A3AB3}"/>
          </ac:picMkLst>
        </pc:picChg>
        <pc:picChg chg="add mod">
          <ac:chgData name="Yermagambetova, Aigul" userId="55759ff4-2a3d-4e49-b7d6-452a4fe21a19" providerId="ADAL" clId="{CEF6474C-DE8A-46F2-A5E7-3C4693E3FFEA}" dt="2024-03-03T20:39:10.034" v="11382" actId="1076"/>
          <ac:picMkLst>
            <pc:docMk/>
            <pc:sldMk cId="3209727125" sldId="479"/>
            <ac:picMk id="8" creationId="{2C791063-429B-38EC-D2E2-595C514906A9}"/>
          </ac:picMkLst>
        </pc:picChg>
      </pc:sldChg>
      <pc:sldChg chg="addSp delSp modSp add mod">
        <pc:chgData name="Yermagambetova, Aigul" userId="55759ff4-2a3d-4e49-b7d6-452a4fe21a19" providerId="ADAL" clId="{CEF6474C-DE8A-46F2-A5E7-3C4693E3FFEA}" dt="2024-03-03T20:51:48.743" v="11426"/>
        <pc:sldMkLst>
          <pc:docMk/>
          <pc:sldMk cId="319275282" sldId="480"/>
        </pc:sldMkLst>
        <pc:spChg chg="mod">
          <ac:chgData name="Yermagambetova, Aigul" userId="55759ff4-2a3d-4e49-b7d6-452a4fe21a19" providerId="ADAL" clId="{CEF6474C-DE8A-46F2-A5E7-3C4693E3FFEA}" dt="2024-03-03T20:48:47.834" v="11410" actId="1076"/>
          <ac:spMkLst>
            <pc:docMk/>
            <pc:sldMk cId="319275282" sldId="480"/>
            <ac:spMk id="2" creationId="{1DFA24EF-8FB4-A9BA-8378-A07906EF2B87}"/>
          </ac:spMkLst>
        </pc:spChg>
        <pc:spChg chg="add mod">
          <ac:chgData name="Yermagambetova, Aigul" userId="55759ff4-2a3d-4e49-b7d6-452a4fe21a19" providerId="ADAL" clId="{CEF6474C-DE8A-46F2-A5E7-3C4693E3FFEA}" dt="2024-03-03T20:51:48.743" v="11426"/>
          <ac:spMkLst>
            <pc:docMk/>
            <pc:sldMk cId="319275282" sldId="480"/>
            <ac:spMk id="9" creationId="{0FE87D5B-0C8B-C1D9-EFD6-ACB17D018951}"/>
          </ac:spMkLst>
        </pc:spChg>
        <pc:picChg chg="add mod">
          <ac:chgData name="Yermagambetova, Aigul" userId="55759ff4-2a3d-4e49-b7d6-452a4fe21a19" providerId="ADAL" clId="{CEF6474C-DE8A-46F2-A5E7-3C4693E3FFEA}" dt="2024-03-03T20:41:15.151" v="11402" actId="1076"/>
          <ac:picMkLst>
            <pc:docMk/>
            <pc:sldMk cId="319275282" sldId="480"/>
            <ac:picMk id="7" creationId="{28B6FF4F-FCBE-4A85-15F5-0EA3CE3863B0}"/>
          </ac:picMkLst>
        </pc:picChg>
        <pc:picChg chg="del">
          <ac:chgData name="Yermagambetova, Aigul" userId="55759ff4-2a3d-4e49-b7d6-452a4fe21a19" providerId="ADAL" clId="{CEF6474C-DE8A-46F2-A5E7-3C4693E3FFEA}" dt="2024-03-03T20:39:53.061" v="11397" actId="478"/>
          <ac:picMkLst>
            <pc:docMk/>
            <pc:sldMk cId="319275282" sldId="480"/>
            <ac:picMk id="8" creationId="{A1723C76-D1D7-C11B-1F91-180042B0FE96}"/>
          </ac:picMkLst>
        </pc:picChg>
      </pc:sldChg>
      <pc:sldChg chg="addSp delSp modSp add mod setBg">
        <pc:chgData name="Yermagambetova, Aigul" userId="55759ff4-2a3d-4e49-b7d6-452a4fe21a19" providerId="ADAL" clId="{CEF6474C-DE8A-46F2-A5E7-3C4693E3FFEA}" dt="2024-03-03T21:28:34.008" v="11577" actId="26606"/>
        <pc:sldMkLst>
          <pc:docMk/>
          <pc:sldMk cId="118559143" sldId="481"/>
        </pc:sldMkLst>
        <pc:spChg chg="mod">
          <ac:chgData name="Yermagambetova, Aigul" userId="55759ff4-2a3d-4e49-b7d6-452a4fe21a19" providerId="ADAL" clId="{CEF6474C-DE8A-46F2-A5E7-3C4693E3FFEA}" dt="2024-03-03T21:28:34.008" v="11577" actId="26606"/>
          <ac:spMkLst>
            <pc:docMk/>
            <pc:sldMk cId="118559143" sldId="481"/>
            <ac:spMk id="2" creationId="{5823C690-B427-866C-176A-558B3C8D0759}"/>
          </ac:spMkLst>
        </pc:spChg>
        <pc:spChg chg="del">
          <ac:chgData name="Yermagambetova, Aigul" userId="55759ff4-2a3d-4e49-b7d6-452a4fe21a19" providerId="ADAL" clId="{CEF6474C-DE8A-46F2-A5E7-3C4693E3FFEA}" dt="2024-03-03T21:28:30.964" v="11576" actId="22"/>
          <ac:spMkLst>
            <pc:docMk/>
            <pc:sldMk cId="118559143" sldId="481"/>
            <ac:spMk id="3" creationId="{149D540B-2914-67FC-AFAC-AD9FDCA5CE30}"/>
          </ac:spMkLst>
        </pc:spChg>
        <pc:spChg chg="mod">
          <ac:chgData name="Yermagambetova, Aigul" userId="55759ff4-2a3d-4e49-b7d6-452a4fe21a19" providerId="ADAL" clId="{CEF6474C-DE8A-46F2-A5E7-3C4693E3FFEA}" dt="2024-03-03T21:28:34.008" v="11577" actId="26606"/>
          <ac:spMkLst>
            <pc:docMk/>
            <pc:sldMk cId="118559143" sldId="481"/>
            <ac:spMk id="4" creationId="{F9F9BB29-CC8F-D605-D521-AF4B09C9D63F}"/>
          </ac:spMkLst>
        </pc:spChg>
        <pc:spChg chg="mod">
          <ac:chgData name="Yermagambetova, Aigul" userId="55759ff4-2a3d-4e49-b7d6-452a4fe21a19" providerId="ADAL" clId="{CEF6474C-DE8A-46F2-A5E7-3C4693E3FFEA}" dt="2024-03-03T21:28:34.008" v="11577" actId="26606"/>
          <ac:spMkLst>
            <pc:docMk/>
            <pc:sldMk cId="118559143" sldId="481"/>
            <ac:spMk id="5" creationId="{4557A97D-5924-9B7D-C91C-4715BCD0A236}"/>
          </ac:spMkLst>
        </pc:spChg>
        <pc:spChg chg="mod">
          <ac:chgData name="Yermagambetova, Aigul" userId="55759ff4-2a3d-4e49-b7d6-452a4fe21a19" providerId="ADAL" clId="{CEF6474C-DE8A-46F2-A5E7-3C4693E3FFEA}" dt="2024-03-03T21:28:34.008" v="11577" actId="26606"/>
          <ac:spMkLst>
            <pc:docMk/>
            <pc:sldMk cId="118559143" sldId="481"/>
            <ac:spMk id="6" creationId="{8CD9DC95-358B-AE80-100D-02C4E2020872}"/>
          </ac:spMkLst>
        </pc:spChg>
        <pc:spChg chg="add">
          <ac:chgData name="Yermagambetova, Aigul" userId="55759ff4-2a3d-4e49-b7d6-452a4fe21a19" providerId="ADAL" clId="{CEF6474C-DE8A-46F2-A5E7-3C4693E3FFEA}" dt="2024-03-03T21:28:34.008" v="11577" actId="26606"/>
          <ac:spMkLst>
            <pc:docMk/>
            <pc:sldMk cId="118559143" sldId="481"/>
            <ac:spMk id="15" creationId="{8D06CE56-3881-4ADA-8CEF-D18B02C242A3}"/>
          </ac:spMkLst>
        </pc:spChg>
        <pc:spChg chg="add">
          <ac:chgData name="Yermagambetova, Aigul" userId="55759ff4-2a3d-4e49-b7d6-452a4fe21a19" providerId="ADAL" clId="{CEF6474C-DE8A-46F2-A5E7-3C4693E3FFEA}" dt="2024-03-03T21:28:34.008" v="11577" actId="26606"/>
          <ac:spMkLst>
            <pc:docMk/>
            <pc:sldMk cId="118559143" sldId="481"/>
            <ac:spMk id="17" creationId="{79F3C543-62EC-4433-9C93-A2CD8764E9B4}"/>
          </ac:spMkLst>
        </pc:spChg>
        <pc:spChg chg="add">
          <ac:chgData name="Yermagambetova, Aigul" userId="55759ff4-2a3d-4e49-b7d6-452a4fe21a19" providerId="ADAL" clId="{CEF6474C-DE8A-46F2-A5E7-3C4693E3FFEA}" dt="2024-03-03T21:28:34.008" v="11577" actId="26606"/>
          <ac:spMkLst>
            <pc:docMk/>
            <pc:sldMk cId="118559143" sldId="481"/>
            <ac:spMk id="19" creationId="{96646FC9-C66D-4EC7-8310-0DD4ACC49C6C}"/>
          </ac:spMkLst>
        </pc:spChg>
        <pc:spChg chg="add">
          <ac:chgData name="Yermagambetova, Aigul" userId="55759ff4-2a3d-4e49-b7d6-452a4fe21a19" providerId="ADAL" clId="{CEF6474C-DE8A-46F2-A5E7-3C4693E3FFEA}" dt="2024-03-03T21:28:34.008" v="11577" actId="26606"/>
          <ac:spMkLst>
            <pc:docMk/>
            <pc:sldMk cId="118559143" sldId="481"/>
            <ac:spMk id="21" creationId="{A3473CF9-37EB-43E7-89EF-D2D1C53D1DAC}"/>
          </ac:spMkLst>
        </pc:spChg>
        <pc:spChg chg="add">
          <ac:chgData name="Yermagambetova, Aigul" userId="55759ff4-2a3d-4e49-b7d6-452a4fe21a19" providerId="ADAL" clId="{CEF6474C-DE8A-46F2-A5E7-3C4693E3FFEA}" dt="2024-03-03T21:28:34.008" v="11577" actId="26606"/>
          <ac:spMkLst>
            <pc:docMk/>
            <pc:sldMk cId="118559143" sldId="481"/>
            <ac:spMk id="23" creationId="{586B4EF9-43BA-4655-A6FF-1D8E21574C95}"/>
          </ac:spMkLst>
        </pc:spChg>
        <pc:picChg chg="add mod ord">
          <ac:chgData name="Yermagambetova, Aigul" userId="55759ff4-2a3d-4e49-b7d6-452a4fe21a19" providerId="ADAL" clId="{CEF6474C-DE8A-46F2-A5E7-3C4693E3FFEA}" dt="2024-03-03T21:28:34.008" v="11577" actId="26606"/>
          <ac:picMkLst>
            <pc:docMk/>
            <pc:sldMk cId="118559143" sldId="481"/>
            <ac:picMk id="8" creationId="{5E6B929A-D6C5-CB04-C703-7B9A14464B59}"/>
          </ac:picMkLst>
        </pc:picChg>
        <pc:picChg chg="add mod ord">
          <ac:chgData name="Yermagambetova, Aigul" userId="55759ff4-2a3d-4e49-b7d6-452a4fe21a19" providerId="ADAL" clId="{CEF6474C-DE8A-46F2-A5E7-3C4693E3FFEA}" dt="2024-03-03T21:28:34.008" v="11577" actId="26606"/>
          <ac:picMkLst>
            <pc:docMk/>
            <pc:sldMk cId="118559143" sldId="481"/>
            <ac:picMk id="10" creationId="{197484EB-0021-CB4D-001E-4B4CE888E320}"/>
          </ac:picMkLst>
        </pc:picChg>
      </pc:sldChg>
      <pc:sldChg chg="addSp delSp modSp add mod">
        <pc:chgData name="Yermagambetova, Aigul" userId="55759ff4-2a3d-4e49-b7d6-452a4fe21a19" providerId="ADAL" clId="{CEF6474C-DE8A-46F2-A5E7-3C4693E3FFEA}" dt="2024-03-04T23:34:49.943" v="11705" actId="26606"/>
        <pc:sldMkLst>
          <pc:docMk/>
          <pc:sldMk cId="3329013152" sldId="482"/>
        </pc:sldMkLst>
        <pc:spChg chg="mod">
          <ac:chgData name="Yermagambetova, Aigul" userId="55759ff4-2a3d-4e49-b7d6-452a4fe21a19" providerId="ADAL" clId="{CEF6474C-DE8A-46F2-A5E7-3C4693E3FFEA}" dt="2024-03-04T23:34:49.943" v="11705" actId="26606"/>
          <ac:spMkLst>
            <pc:docMk/>
            <pc:sldMk cId="3329013152" sldId="482"/>
            <ac:spMk id="2" creationId="{ACAE8D2F-77FA-0576-16C7-DAD15142891E}"/>
          </ac:spMkLst>
        </pc:spChg>
        <pc:spChg chg="mod">
          <ac:chgData name="Yermagambetova, Aigul" userId="55759ff4-2a3d-4e49-b7d6-452a4fe21a19" providerId="ADAL" clId="{CEF6474C-DE8A-46F2-A5E7-3C4693E3FFEA}" dt="2024-03-04T23:34:49.943" v="11705" actId="26606"/>
          <ac:spMkLst>
            <pc:docMk/>
            <pc:sldMk cId="3329013152" sldId="482"/>
            <ac:spMk id="4" creationId="{3C9D840C-5C6B-161A-44D9-E188CD47FB68}"/>
          </ac:spMkLst>
        </pc:spChg>
        <pc:spChg chg="del">
          <ac:chgData name="Yermagambetova, Aigul" userId="55759ff4-2a3d-4e49-b7d6-452a4fe21a19" providerId="ADAL" clId="{CEF6474C-DE8A-46F2-A5E7-3C4693E3FFEA}" dt="2024-03-04T23:34:49.943" v="11705" actId="26606"/>
          <ac:spMkLst>
            <pc:docMk/>
            <pc:sldMk cId="3329013152" sldId="482"/>
            <ac:spMk id="13" creationId="{F766B5D6-5456-4AC1-432D-50E86D043658}"/>
          </ac:spMkLst>
        </pc:spChg>
        <pc:spChg chg="del">
          <ac:chgData name="Yermagambetova, Aigul" userId="55759ff4-2a3d-4e49-b7d6-452a4fe21a19" providerId="ADAL" clId="{CEF6474C-DE8A-46F2-A5E7-3C4693E3FFEA}" dt="2024-03-04T23:34:49.943" v="11705" actId="26606"/>
          <ac:spMkLst>
            <pc:docMk/>
            <pc:sldMk cId="3329013152" sldId="482"/>
            <ac:spMk id="15" creationId="{25EDD40F-AA3D-A328-4E95-DA5E9E9D0557}"/>
          </ac:spMkLst>
        </pc:spChg>
        <pc:spChg chg="del">
          <ac:chgData name="Yermagambetova, Aigul" userId="55759ff4-2a3d-4e49-b7d6-452a4fe21a19" providerId="ADAL" clId="{CEF6474C-DE8A-46F2-A5E7-3C4693E3FFEA}" dt="2024-03-04T23:34:49.943" v="11705" actId="26606"/>
          <ac:spMkLst>
            <pc:docMk/>
            <pc:sldMk cId="3329013152" sldId="482"/>
            <ac:spMk id="17" creationId="{06DCB912-99C7-496D-4130-BAD275346966}"/>
          </ac:spMkLst>
        </pc:spChg>
        <pc:spChg chg="del">
          <ac:chgData name="Yermagambetova, Aigul" userId="55759ff4-2a3d-4e49-b7d6-452a4fe21a19" providerId="ADAL" clId="{CEF6474C-DE8A-46F2-A5E7-3C4693E3FFEA}" dt="2024-03-04T23:34:49.943" v="11705" actId="26606"/>
          <ac:spMkLst>
            <pc:docMk/>
            <pc:sldMk cId="3329013152" sldId="482"/>
            <ac:spMk id="19" creationId="{25048E6C-257D-1942-4CAF-981CECAA830B}"/>
          </ac:spMkLst>
        </pc:spChg>
        <pc:spChg chg="del">
          <ac:chgData name="Yermagambetova, Aigul" userId="55759ff4-2a3d-4e49-b7d6-452a4fe21a19" providerId="ADAL" clId="{CEF6474C-DE8A-46F2-A5E7-3C4693E3FFEA}" dt="2024-03-04T23:34:49.943" v="11705" actId="26606"/>
          <ac:spMkLst>
            <pc:docMk/>
            <pc:sldMk cId="3329013152" sldId="482"/>
            <ac:spMk id="21" creationId="{96146714-F419-5A3B-A44C-3C964B9855E1}"/>
          </ac:spMkLst>
        </pc:spChg>
        <pc:spChg chg="del">
          <ac:chgData name="Yermagambetova, Aigul" userId="55759ff4-2a3d-4e49-b7d6-452a4fe21a19" providerId="ADAL" clId="{CEF6474C-DE8A-46F2-A5E7-3C4693E3FFEA}" dt="2024-03-04T23:34:49.943" v="11705" actId="26606"/>
          <ac:spMkLst>
            <pc:docMk/>
            <pc:sldMk cId="3329013152" sldId="482"/>
            <ac:spMk id="23" creationId="{41277D47-A5F2-B015-226A-A99EC0588AA0}"/>
          </ac:spMkLst>
        </pc:spChg>
        <pc:spChg chg="del">
          <ac:chgData name="Yermagambetova, Aigul" userId="55759ff4-2a3d-4e49-b7d6-452a4fe21a19" providerId="ADAL" clId="{CEF6474C-DE8A-46F2-A5E7-3C4693E3FFEA}" dt="2024-03-04T23:34:49.943" v="11705" actId="26606"/>
          <ac:spMkLst>
            <pc:docMk/>
            <pc:sldMk cId="3329013152" sldId="482"/>
            <ac:spMk id="25" creationId="{A275CC35-1341-458F-9932-97B3E0047E27}"/>
          </ac:spMkLst>
        </pc:spChg>
        <pc:spChg chg="add">
          <ac:chgData name="Yermagambetova, Aigul" userId="55759ff4-2a3d-4e49-b7d6-452a4fe21a19" providerId="ADAL" clId="{CEF6474C-DE8A-46F2-A5E7-3C4693E3FFEA}" dt="2024-03-04T23:34:49.943" v="11705" actId="26606"/>
          <ac:spMkLst>
            <pc:docMk/>
            <pc:sldMk cId="3329013152" sldId="482"/>
            <ac:spMk id="30" creationId="{8D06CE56-3881-4ADA-8CEF-D18B02C242A3}"/>
          </ac:spMkLst>
        </pc:spChg>
        <pc:spChg chg="add">
          <ac:chgData name="Yermagambetova, Aigul" userId="55759ff4-2a3d-4e49-b7d6-452a4fe21a19" providerId="ADAL" clId="{CEF6474C-DE8A-46F2-A5E7-3C4693E3FFEA}" dt="2024-03-04T23:34:49.943" v="11705" actId="26606"/>
          <ac:spMkLst>
            <pc:docMk/>
            <pc:sldMk cId="3329013152" sldId="482"/>
            <ac:spMk id="32" creationId="{79F3C543-62EC-4433-9C93-A2CD8764E9B4}"/>
          </ac:spMkLst>
        </pc:spChg>
        <pc:spChg chg="add">
          <ac:chgData name="Yermagambetova, Aigul" userId="55759ff4-2a3d-4e49-b7d6-452a4fe21a19" providerId="ADAL" clId="{CEF6474C-DE8A-46F2-A5E7-3C4693E3FFEA}" dt="2024-03-04T23:34:49.943" v="11705" actId="26606"/>
          <ac:spMkLst>
            <pc:docMk/>
            <pc:sldMk cId="3329013152" sldId="482"/>
            <ac:spMk id="34" creationId="{0671A8AE-40A1-4631-A6B8-581AFF065482}"/>
          </ac:spMkLst>
        </pc:spChg>
        <pc:spChg chg="add">
          <ac:chgData name="Yermagambetova, Aigul" userId="55759ff4-2a3d-4e49-b7d6-452a4fe21a19" providerId="ADAL" clId="{CEF6474C-DE8A-46F2-A5E7-3C4693E3FFEA}" dt="2024-03-04T23:34:49.943" v="11705" actId="26606"/>
          <ac:spMkLst>
            <pc:docMk/>
            <pc:sldMk cId="3329013152" sldId="482"/>
            <ac:spMk id="36" creationId="{A44CD100-6267-4E62-AA64-2182A3A6A1C0}"/>
          </ac:spMkLst>
        </pc:spChg>
        <pc:spChg chg="add">
          <ac:chgData name="Yermagambetova, Aigul" userId="55759ff4-2a3d-4e49-b7d6-452a4fe21a19" providerId="ADAL" clId="{CEF6474C-DE8A-46F2-A5E7-3C4693E3FFEA}" dt="2024-03-04T23:34:49.943" v="11705" actId="26606"/>
          <ac:spMkLst>
            <pc:docMk/>
            <pc:sldMk cId="3329013152" sldId="482"/>
            <ac:spMk id="38" creationId="{AF2F604E-43BE-4DC3-B983-E071523364F8}"/>
          </ac:spMkLst>
        </pc:spChg>
        <pc:spChg chg="add">
          <ac:chgData name="Yermagambetova, Aigul" userId="55759ff4-2a3d-4e49-b7d6-452a4fe21a19" providerId="ADAL" clId="{CEF6474C-DE8A-46F2-A5E7-3C4693E3FFEA}" dt="2024-03-04T23:34:49.943" v="11705" actId="26606"/>
          <ac:spMkLst>
            <pc:docMk/>
            <pc:sldMk cId="3329013152" sldId="482"/>
            <ac:spMk id="40" creationId="{08C9B587-E65E-4B52-B37C-ABEBB6E87928}"/>
          </ac:spMkLst>
        </pc:spChg>
        <pc:picChg chg="add mod ord">
          <ac:chgData name="Yermagambetova, Aigul" userId="55759ff4-2a3d-4e49-b7d6-452a4fe21a19" providerId="ADAL" clId="{CEF6474C-DE8A-46F2-A5E7-3C4693E3FFEA}" dt="2024-03-04T23:34:49.943" v="11705" actId="26606"/>
          <ac:picMkLst>
            <pc:docMk/>
            <pc:sldMk cId="3329013152" sldId="482"/>
            <ac:picMk id="5" creationId="{2230DC2F-6FEC-8042-D44A-A99F277C9340}"/>
          </ac:picMkLst>
        </pc:picChg>
        <pc:picChg chg="del">
          <ac:chgData name="Yermagambetova, Aigul" userId="55759ff4-2a3d-4e49-b7d6-452a4fe21a19" providerId="ADAL" clId="{CEF6474C-DE8A-46F2-A5E7-3C4693E3FFEA}" dt="2024-03-04T23:33:41.259" v="11701" actId="478"/>
          <ac:picMkLst>
            <pc:docMk/>
            <pc:sldMk cId="3329013152" sldId="482"/>
            <ac:picMk id="8" creationId="{D973AFB7-FB0A-A242-1800-E97FD47640E5}"/>
          </ac:picMkLst>
        </pc:picChg>
      </pc:sldChg>
      <pc:sldChg chg="addSp delSp modSp new mod ord setBg">
        <pc:chgData name="Yermagambetova, Aigul" userId="55759ff4-2a3d-4e49-b7d6-452a4fe21a19" providerId="ADAL" clId="{CEF6474C-DE8A-46F2-A5E7-3C4693E3FFEA}" dt="2024-03-04T23:38:59.520" v="11727"/>
        <pc:sldMkLst>
          <pc:docMk/>
          <pc:sldMk cId="3558348814" sldId="483"/>
        </pc:sldMkLst>
        <pc:spChg chg="add del">
          <ac:chgData name="Yermagambetova, Aigul" userId="55759ff4-2a3d-4e49-b7d6-452a4fe21a19" providerId="ADAL" clId="{CEF6474C-DE8A-46F2-A5E7-3C4693E3FFEA}" dt="2024-03-04T23:35:47.779" v="11709" actId="22"/>
          <ac:spMkLst>
            <pc:docMk/>
            <pc:sldMk cId="3558348814" sldId="483"/>
            <ac:spMk id="6" creationId="{8B81E9CE-5E2B-9362-F6CB-59F03E01EFC0}"/>
          </ac:spMkLst>
        </pc:spChg>
        <pc:spChg chg="add mod">
          <ac:chgData name="Yermagambetova, Aigul" userId="55759ff4-2a3d-4e49-b7d6-452a4fe21a19" providerId="ADAL" clId="{CEF6474C-DE8A-46F2-A5E7-3C4693E3FFEA}" dt="2024-03-04T23:36:40.872" v="11713" actId="1076"/>
          <ac:spMkLst>
            <pc:docMk/>
            <pc:sldMk cId="3558348814" sldId="483"/>
            <ac:spMk id="8" creationId="{97BB8D52-3A66-0AFA-3FD4-513DDBB9F8C1}"/>
          </ac:spMkLst>
        </pc:spChg>
        <pc:spChg chg="add mod">
          <ac:chgData name="Yermagambetova, Aigul" userId="55759ff4-2a3d-4e49-b7d6-452a4fe21a19" providerId="ADAL" clId="{CEF6474C-DE8A-46F2-A5E7-3C4693E3FFEA}" dt="2024-03-04T23:37:12.320" v="11723" actId="1076"/>
          <ac:spMkLst>
            <pc:docMk/>
            <pc:sldMk cId="3558348814" sldId="483"/>
            <ac:spMk id="9" creationId="{A8B466BC-DE4B-73A2-DA6B-3EAFDEE519C7}"/>
          </ac:spMkLst>
        </pc:spChg>
        <pc:picChg chg="add mod">
          <ac:chgData name="Yermagambetova, Aigul" userId="55759ff4-2a3d-4e49-b7d6-452a4fe21a19" providerId="ADAL" clId="{CEF6474C-DE8A-46F2-A5E7-3C4693E3FFEA}" dt="2024-03-04T23:37:29.319" v="11725" actId="1076"/>
          <ac:picMkLst>
            <pc:docMk/>
            <pc:sldMk cId="3558348814" sldId="483"/>
            <ac:picMk id="10" creationId="{04FF28AF-B40B-6DB6-57CA-E5EA842BF667}"/>
          </ac:picMkLst>
        </pc:picChg>
      </pc:sldChg>
      <pc:sldChg chg="addSp delSp modSp new mod setBg">
        <pc:chgData name="Yermagambetova, Aigul" userId="55759ff4-2a3d-4e49-b7d6-452a4fe21a19" providerId="ADAL" clId="{CEF6474C-DE8A-46F2-A5E7-3C4693E3FFEA}" dt="2024-03-04T23:44:58.293" v="11760" actId="1076"/>
        <pc:sldMkLst>
          <pc:docMk/>
          <pc:sldMk cId="2356805480" sldId="484"/>
        </pc:sldMkLst>
        <pc:spChg chg="del">
          <ac:chgData name="Yermagambetova, Aigul" userId="55759ff4-2a3d-4e49-b7d6-452a4fe21a19" providerId="ADAL" clId="{CEF6474C-DE8A-46F2-A5E7-3C4693E3FFEA}" dt="2024-03-04T23:39:19.211" v="11732" actId="478"/>
          <ac:spMkLst>
            <pc:docMk/>
            <pc:sldMk cId="2356805480" sldId="484"/>
            <ac:spMk id="2" creationId="{3865A259-2CB4-6482-F2E4-F4B5E85B2C78}"/>
          </ac:spMkLst>
        </pc:spChg>
        <pc:spChg chg="del">
          <ac:chgData name="Yermagambetova, Aigul" userId="55759ff4-2a3d-4e49-b7d6-452a4fe21a19" providerId="ADAL" clId="{CEF6474C-DE8A-46F2-A5E7-3C4693E3FFEA}" dt="2024-03-04T23:39:16.840" v="11731" actId="478"/>
          <ac:spMkLst>
            <pc:docMk/>
            <pc:sldMk cId="2356805480" sldId="484"/>
            <ac:spMk id="3" creationId="{C880C4C2-60AB-9190-EE68-0346A6CA7D77}"/>
          </ac:spMkLst>
        </pc:spChg>
        <pc:spChg chg="del">
          <ac:chgData name="Yermagambetova, Aigul" userId="55759ff4-2a3d-4e49-b7d6-452a4fe21a19" providerId="ADAL" clId="{CEF6474C-DE8A-46F2-A5E7-3C4693E3FFEA}" dt="2024-03-04T23:39:15.303" v="11730" actId="478"/>
          <ac:spMkLst>
            <pc:docMk/>
            <pc:sldMk cId="2356805480" sldId="484"/>
            <ac:spMk id="5" creationId="{F9ED915C-5E1D-9233-E106-41FD64E9C9A2}"/>
          </ac:spMkLst>
        </pc:spChg>
        <pc:spChg chg="del">
          <ac:chgData name="Yermagambetova, Aigul" userId="55759ff4-2a3d-4e49-b7d6-452a4fe21a19" providerId="ADAL" clId="{CEF6474C-DE8A-46F2-A5E7-3C4693E3FFEA}" dt="2024-03-04T23:39:13.976" v="11729" actId="478"/>
          <ac:spMkLst>
            <pc:docMk/>
            <pc:sldMk cId="2356805480" sldId="484"/>
            <ac:spMk id="6" creationId="{1B23645C-4EBB-EA86-5C8F-85F42985F160}"/>
          </ac:spMkLst>
        </pc:spChg>
        <pc:spChg chg="add mod">
          <ac:chgData name="Yermagambetova, Aigul" userId="55759ff4-2a3d-4e49-b7d6-452a4fe21a19" providerId="ADAL" clId="{CEF6474C-DE8A-46F2-A5E7-3C4693E3FFEA}" dt="2024-03-04T23:44:32.635" v="11758" actId="14100"/>
          <ac:spMkLst>
            <pc:docMk/>
            <pc:sldMk cId="2356805480" sldId="484"/>
            <ac:spMk id="8" creationId="{9052421A-BF6A-A135-9693-D3180F2BFF64}"/>
          </ac:spMkLst>
        </pc:spChg>
        <pc:picChg chg="add mod">
          <ac:chgData name="Yermagambetova, Aigul" userId="55759ff4-2a3d-4e49-b7d6-452a4fe21a19" providerId="ADAL" clId="{CEF6474C-DE8A-46F2-A5E7-3C4693E3FFEA}" dt="2024-03-04T23:44:58.293" v="11760" actId="1076"/>
          <ac:picMkLst>
            <pc:docMk/>
            <pc:sldMk cId="2356805480" sldId="484"/>
            <ac:picMk id="9" creationId="{72F8CBCF-742B-0E21-060A-E986B2184401}"/>
          </ac:picMkLst>
        </pc:picChg>
      </pc:sldChg>
      <pc:sldChg chg="addSp delSp modSp add mod">
        <pc:chgData name="Yermagambetova, Aigul" userId="55759ff4-2a3d-4e49-b7d6-452a4fe21a19" providerId="ADAL" clId="{CEF6474C-DE8A-46F2-A5E7-3C4693E3FFEA}" dt="2024-03-04T23:45:04.198" v="11762" actId="1076"/>
        <pc:sldMkLst>
          <pc:docMk/>
          <pc:sldMk cId="425232971" sldId="485"/>
        </pc:sldMkLst>
        <pc:spChg chg="add mod">
          <ac:chgData name="Yermagambetova, Aigul" userId="55759ff4-2a3d-4e49-b7d6-452a4fe21a19" providerId="ADAL" clId="{CEF6474C-DE8A-46F2-A5E7-3C4693E3FFEA}" dt="2024-03-04T23:43:09.600" v="11751" actId="255"/>
          <ac:spMkLst>
            <pc:docMk/>
            <pc:sldMk cId="425232971" sldId="485"/>
            <ac:spMk id="3" creationId="{20AFB58E-D883-52EF-BD26-B9ACC0423893}"/>
          </ac:spMkLst>
        </pc:spChg>
        <pc:spChg chg="del mod">
          <ac:chgData name="Yermagambetova, Aigul" userId="55759ff4-2a3d-4e49-b7d6-452a4fe21a19" providerId="ADAL" clId="{CEF6474C-DE8A-46F2-A5E7-3C4693E3FFEA}" dt="2024-03-04T23:42:32.174" v="11744" actId="478"/>
          <ac:spMkLst>
            <pc:docMk/>
            <pc:sldMk cId="425232971" sldId="485"/>
            <ac:spMk id="8" creationId="{6C38AFAF-1BDB-E165-4289-1E6EA683E7AC}"/>
          </ac:spMkLst>
        </pc:spChg>
        <pc:picChg chg="add mod">
          <ac:chgData name="Yermagambetova, Aigul" userId="55759ff4-2a3d-4e49-b7d6-452a4fe21a19" providerId="ADAL" clId="{CEF6474C-DE8A-46F2-A5E7-3C4693E3FFEA}" dt="2024-03-04T23:45:04.198" v="11762" actId="1076"/>
          <ac:picMkLst>
            <pc:docMk/>
            <pc:sldMk cId="425232971" sldId="485"/>
            <ac:picMk id="5" creationId="{048EDCF4-7780-1880-1432-489B375851EC}"/>
          </ac:picMkLst>
        </pc:picChg>
      </pc:sldChg>
      <pc:sldChg chg="addSp delSp modSp add mod">
        <pc:chgData name="Yermagambetova, Aigul" userId="55759ff4-2a3d-4e49-b7d6-452a4fe21a19" providerId="ADAL" clId="{CEF6474C-DE8A-46F2-A5E7-3C4693E3FFEA}" dt="2024-03-04T23:45:09.957" v="11764" actId="1076"/>
        <pc:sldMkLst>
          <pc:docMk/>
          <pc:sldMk cId="362935071" sldId="486"/>
        </pc:sldMkLst>
        <pc:spChg chg="del">
          <ac:chgData name="Yermagambetova, Aigul" userId="55759ff4-2a3d-4e49-b7d6-452a4fe21a19" providerId="ADAL" clId="{CEF6474C-DE8A-46F2-A5E7-3C4693E3FFEA}" dt="2024-03-04T23:43:18.664" v="11753" actId="478"/>
          <ac:spMkLst>
            <pc:docMk/>
            <pc:sldMk cId="362935071" sldId="486"/>
            <ac:spMk id="3" creationId="{4A86234F-22B3-20AC-41DD-0920227B7DEC}"/>
          </ac:spMkLst>
        </pc:spChg>
        <pc:spChg chg="add mod">
          <ac:chgData name="Yermagambetova, Aigul" userId="55759ff4-2a3d-4e49-b7d6-452a4fe21a19" providerId="ADAL" clId="{CEF6474C-DE8A-46F2-A5E7-3C4693E3FFEA}" dt="2024-03-04T23:43:27.347" v="11756" actId="14100"/>
          <ac:spMkLst>
            <pc:docMk/>
            <pc:sldMk cId="362935071" sldId="486"/>
            <ac:spMk id="5" creationId="{3EFC1276-840A-C4F8-8F34-2458C7847E88}"/>
          </ac:spMkLst>
        </pc:spChg>
        <pc:picChg chg="add mod">
          <ac:chgData name="Yermagambetova, Aigul" userId="55759ff4-2a3d-4e49-b7d6-452a4fe21a19" providerId="ADAL" clId="{CEF6474C-DE8A-46F2-A5E7-3C4693E3FFEA}" dt="2024-03-04T23:45:09.957" v="11764" actId="1076"/>
          <ac:picMkLst>
            <pc:docMk/>
            <pc:sldMk cId="362935071" sldId="486"/>
            <ac:picMk id="6" creationId="{E400C4AF-E18C-624C-2C19-79C7B1F85967}"/>
          </ac:picMkLst>
        </pc:picChg>
      </pc:sldChg>
      <pc:sldChg chg="addSp delSp modSp new mod">
        <pc:chgData name="Yermagambetova, Aigul" userId="55759ff4-2a3d-4e49-b7d6-452a4fe21a19" providerId="ADAL" clId="{CEF6474C-DE8A-46F2-A5E7-3C4693E3FFEA}" dt="2024-03-05T22:04:58.630" v="12296" actId="1037"/>
        <pc:sldMkLst>
          <pc:docMk/>
          <pc:sldMk cId="844541962" sldId="487"/>
        </pc:sldMkLst>
        <pc:spChg chg="add del mod">
          <ac:chgData name="Yermagambetova, Aigul" userId="55759ff4-2a3d-4e49-b7d6-452a4fe21a19" providerId="ADAL" clId="{CEF6474C-DE8A-46F2-A5E7-3C4693E3FFEA}" dt="2024-03-05T21:40:38.075" v="11844"/>
          <ac:spMkLst>
            <pc:docMk/>
            <pc:sldMk cId="844541962" sldId="487"/>
            <ac:spMk id="5" creationId="{2F841AEF-9374-4D9A-BCD3-035D59183CA0}"/>
          </ac:spMkLst>
        </pc:spChg>
        <pc:spChg chg="add del mod">
          <ac:chgData name="Yermagambetova, Aigul" userId="55759ff4-2a3d-4e49-b7d6-452a4fe21a19" providerId="ADAL" clId="{CEF6474C-DE8A-46F2-A5E7-3C4693E3FFEA}" dt="2024-03-05T21:40:23.551" v="11834" actId="478"/>
          <ac:spMkLst>
            <pc:docMk/>
            <pc:sldMk cId="844541962" sldId="487"/>
            <ac:spMk id="6" creationId="{FD2CA569-4D61-E96F-ED83-88C1AB4F0AEC}"/>
          </ac:spMkLst>
        </pc:spChg>
        <pc:spChg chg="add del">
          <ac:chgData name="Yermagambetova, Aigul" userId="55759ff4-2a3d-4e49-b7d6-452a4fe21a19" providerId="ADAL" clId="{CEF6474C-DE8A-46F2-A5E7-3C4693E3FFEA}" dt="2024-03-05T21:41:57.093" v="11846" actId="11529"/>
          <ac:spMkLst>
            <pc:docMk/>
            <pc:sldMk cId="844541962" sldId="487"/>
            <ac:spMk id="7" creationId="{FF1683E1-6668-6194-BF82-B144D3FEBACD}"/>
          </ac:spMkLst>
        </pc:spChg>
        <pc:spChg chg="add mod">
          <ac:chgData name="Yermagambetova, Aigul" userId="55759ff4-2a3d-4e49-b7d6-452a4fe21a19" providerId="ADAL" clId="{CEF6474C-DE8A-46F2-A5E7-3C4693E3FFEA}" dt="2024-03-05T22:03:43.855" v="12280" actId="1076"/>
          <ac:spMkLst>
            <pc:docMk/>
            <pc:sldMk cId="844541962" sldId="487"/>
            <ac:spMk id="8" creationId="{6AEC8EFD-1353-5150-E7CA-E0C9F9835535}"/>
          </ac:spMkLst>
        </pc:spChg>
        <pc:spChg chg="add mod">
          <ac:chgData name="Yermagambetova, Aigul" userId="55759ff4-2a3d-4e49-b7d6-452a4fe21a19" providerId="ADAL" clId="{CEF6474C-DE8A-46F2-A5E7-3C4693E3FFEA}" dt="2024-03-05T22:03:43.855" v="12280" actId="1076"/>
          <ac:spMkLst>
            <pc:docMk/>
            <pc:sldMk cId="844541962" sldId="487"/>
            <ac:spMk id="9" creationId="{660A433D-077F-8195-FF8C-E0E7C6CC6E70}"/>
          </ac:spMkLst>
        </pc:spChg>
        <pc:spChg chg="add del mod">
          <ac:chgData name="Yermagambetova, Aigul" userId="55759ff4-2a3d-4e49-b7d6-452a4fe21a19" providerId="ADAL" clId="{CEF6474C-DE8A-46F2-A5E7-3C4693E3FFEA}" dt="2024-03-05T21:51:13.128" v="11892" actId="478"/>
          <ac:spMkLst>
            <pc:docMk/>
            <pc:sldMk cId="844541962" sldId="487"/>
            <ac:spMk id="10" creationId="{7CCAF6B7-954A-618B-09A9-C315FEE146C8}"/>
          </ac:spMkLst>
        </pc:spChg>
        <pc:spChg chg="add mod">
          <ac:chgData name="Yermagambetova, Aigul" userId="55759ff4-2a3d-4e49-b7d6-452a4fe21a19" providerId="ADAL" clId="{CEF6474C-DE8A-46F2-A5E7-3C4693E3FFEA}" dt="2024-03-05T22:03:43.855" v="12280" actId="1076"/>
          <ac:spMkLst>
            <pc:docMk/>
            <pc:sldMk cId="844541962" sldId="487"/>
            <ac:spMk id="11" creationId="{58C2CA72-E1EC-2052-66DF-722DA0241B84}"/>
          </ac:spMkLst>
        </pc:spChg>
        <pc:spChg chg="add mod">
          <ac:chgData name="Yermagambetova, Aigul" userId="55759ff4-2a3d-4e49-b7d6-452a4fe21a19" providerId="ADAL" clId="{CEF6474C-DE8A-46F2-A5E7-3C4693E3FFEA}" dt="2024-03-05T22:03:43.855" v="12280" actId="1076"/>
          <ac:spMkLst>
            <pc:docMk/>
            <pc:sldMk cId="844541962" sldId="487"/>
            <ac:spMk id="12" creationId="{16BFF54D-D205-DEE2-3879-09B1D72541CB}"/>
          </ac:spMkLst>
        </pc:spChg>
        <pc:spChg chg="add del mod">
          <ac:chgData name="Yermagambetova, Aigul" userId="55759ff4-2a3d-4e49-b7d6-452a4fe21a19" providerId="ADAL" clId="{CEF6474C-DE8A-46F2-A5E7-3C4693E3FFEA}" dt="2024-03-05T22:01:57.085" v="12234" actId="478"/>
          <ac:spMkLst>
            <pc:docMk/>
            <pc:sldMk cId="844541962" sldId="487"/>
            <ac:spMk id="13" creationId="{88B0DDF5-4796-91FB-A7C3-64D637205D6E}"/>
          </ac:spMkLst>
        </pc:spChg>
        <pc:spChg chg="add mod">
          <ac:chgData name="Yermagambetova, Aigul" userId="55759ff4-2a3d-4e49-b7d6-452a4fe21a19" providerId="ADAL" clId="{CEF6474C-DE8A-46F2-A5E7-3C4693E3FFEA}" dt="2024-03-05T21:54:47.733" v="11995"/>
          <ac:spMkLst>
            <pc:docMk/>
            <pc:sldMk cId="844541962" sldId="487"/>
            <ac:spMk id="14" creationId="{E36A1F80-8289-B658-5693-80A46077021B}"/>
          </ac:spMkLst>
        </pc:spChg>
        <pc:spChg chg="add mod">
          <ac:chgData name="Yermagambetova, Aigul" userId="55759ff4-2a3d-4e49-b7d6-452a4fe21a19" providerId="ADAL" clId="{CEF6474C-DE8A-46F2-A5E7-3C4693E3FFEA}" dt="2024-03-05T22:03:43.855" v="12280" actId="1076"/>
          <ac:spMkLst>
            <pc:docMk/>
            <pc:sldMk cId="844541962" sldId="487"/>
            <ac:spMk id="15" creationId="{3AA2262E-CAB2-C474-46F0-A1BB885EEF7B}"/>
          </ac:spMkLst>
        </pc:spChg>
        <pc:spChg chg="add mod">
          <ac:chgData name="Yermagambetova, Aigul" userId="55759ff4-2a3d-4e49-b7d6-452a4fe21a19" providerId="ADAL" clId="{CEF6474C-DE8A-46F2-A5E7-3C4693E3FFEA}" dt="2024-03-05T22:04:55.051" v="12295" actId="1037"/>
          <ac:spMkLst>
            <pc:docMk/>
            <pc:sldMk cId="844541962" sldId="487"/>
            <ac:spMk id="16" creationId="{86FD67A6-3CB8-1C6D-EE76-133A42AC8979}"/>
          </ac:spMkLst>
        </pc:spChg>
        <pc:spChg chg="add mod">
          <ac:chgData name="Yermagambetova, Aigul" userId="55759ff4-2a3d-4e49-b7d6-452a4fe21a19" providerId="ADAL" clId="{CEF6474C-DE8A-46F2-A5E7-3C4693E3FFEA}" dt="2024-03-05T22:03:43.855" v="12280" actId="1076"/>
          <ac:spMkLst>
            <pc:docMk/>
            <pc:sldMk cId="844541962" sldId="487"/>
            <ac:spMk id="17" creationId="{ACA5BC0E-DECE-B332-59BA-BE15A1B5C7CD}"/>
          </ac:spMkLst>
        </pc:spChg>
        <pc:spChg chg="add mod">
          <ac:chgData name="Yermagambetova, Aigul" userId="55759ff4-2a3d-4e49-b7d6-452a4fe21a19" providerId="ADAL" clId="{CEF6474C-DE8A-46F2-A5E7-3C4693E3FFEA}" dt="2024-03-05T22:03:43.855" v="12280" actId="1076"/>
          <ac:spMkLst>
            <pc:docMk/>
            <pc:sldMk cId="844541962" sldId="487"/>
            <ac:spMk id="18" creationId="{1205B775-153B-F7A7-49F1-499E5A8BCE11}"/>
          </ac:spMkLst>
        </pc:spChg>
        <pc:spChg chg="add mod">
          <ac:chgData name="Yermagambetova, Aigul" userId="55759ff4-2a3d-4e49-b7d6-452a4fe21a19" providerId="ADAL" clId="{CEF6474C-DE8A-46F2-A5E7-3C4693E3FFEA}" dt="2024-03-05T22:03:43.855" v="12280" actId="1076"/>
          <ac:spMkLst>
            <pc:docMk/>
            <pc:sldMk cId="844541962" sldId="487"/>
            <ac:spMk id="19" creationId="{B4AFE364-9909-6ECE-76A2-5561730A5D3A}"/>
          </ac:spMkLst>
        </pc:spChg>
        <pc:spChg chg="add mod">
          <ac:chgData name="Yermagambetova, Aigul" userId="55759ff4-2a3d-4e49-b7d6-452a4fe21a19" providerId="ADAL" clId="{CEF6474C-DE8A-46F2-A5E7-3C4693E3FFEA}" dt="2024-03-05T21:59:35.607" v="12139"/>
          <ac:spMkLst>
            <pc:docMk/>
            <pc:sldMk cId="844541962" sldId="487"/>
            <ac:spMk id="20" creationId="{AB7000E6-2F30-3B57-D93B-DE9BF721EB95}"/>
          </ac:spMkLst>
        </pc:spChg>
        <pc:spChg chg="add mod">
          <ac:chgData name="Yermagambetova, Aigul" userId="55759ff4-2a3d-4e49-b7d6-452a4fe21a19" providerId="ADAL" clId="{CEF6474C-DE8A-46F2-A5E7-3C4693E3FFEA}" dt="2024-03-05T21:59:40.576" v="12140"/>
          <ac:spMkLst>
            <pc:docMk/>
            <pc:sldMk cId="844541962" sldId="487"/>
            <ac:spMk id="21" creationId="{7FF38D94-61CB-5733-D4AD-A16EBD2FD0F9}"/>
          </ac:spMkLst>
        </pc:spChg>
        <pc:spChg chg="add mod">
          <ac:chgData name="Yermagambetova, Aigul" userId="55759ff4-2a3d-4e49-b7d6-452a4fe21a19" providerId="ADAL" clId="{CEF6474C-DE8A-46F2-A5E7-3C4693E3FFEA}" dt="2024-03-05T22:03:43.855" v="12280" actId="1076"/>
          <ac:spMkLst>
            <pc:docMk/>
            <pc:sldMk cId="844541962" sldId="487"/>
            <ac:spMk id="22" creationId="{73B16B0C-E831-45D8-B2FA-4DDE9DF603C3}"/>
          </ac:spMkLst>
        </pc:spChg>
        <pc:spChg chg="add mod">
          <ac:chgData name="Yermagambetova, Aigul" userId="55759ff4-2a3d-4e49-b7d6-452a4fe21a19" providerId="ADAL" clId="{CEF6474C-DE8A-46F2-A5E7-3C4693E3FFEA}" dt="2024-03-05T22:04:58.630" v="12296" actId="1037"/>
          <ac:spMkLst>
            <pc:docMk/>
            <pc:sldMk cId="844541962" sldId="487"/>
            <ac:spMk id="23" creationId="{CCE2690E-B792-D53C-100F-484139D97B75}"/>
          </ac:spMkLst>
        </pc:spChg>
        <pc:spChg chg="add mod">
          <ac:chgData name="Yermagambetova, Aigul" userId="55759ff4-2a3d-4e49-b7d6-452a4fe21a19" providerId="ADAL" clId="{CEF6474C-DE8A-46F2-A5E7-3C4693E3FFEA}" dt="2024-03-05T22:03:43.855" v="12280" actId="1076"/>
          <ac:spMkLst>
            <pc:docMk/>
            <pc:sldMk cId="844541962" sldId="487"/>
            <ac:spMk id="24" creationId="{30BDFD70-AC1F-7052-8CF1-74B2ECA096D1}"/>
          </ac:spMkLst>
        </pc:spChg>
        <pc:spChg chg="add del mod">
          <ac:chgData name="Yermagambetova, Aigul" userId="55759ff4-2a3d-4e49-b7d6-452a4fe21a19" providerId="ADAL" clId="{CEF6474C-DE8A-46F2-A5E7-3C4693E3FFEA}" dt="2024-03-05T22:02:50.117" v="12240" actId="478"/>
          <ac:spMkLst>
            <pc:docMk/>
            <pc:sldMk cId="844541962" sldId="487"/>
            <ac:spMk id="25" creationId="{1DE09984-DA87-872A-47E3-EB9DEEEC5E6B}"/>
          </ac:spMkLst>
        </pc:spChg>
        <pc:spChg chg="add del mod">
          <ac:chgData name="Yermagambetova, Aigul" userId="55759ff4-2a3d-4e49-b7d6-452a4fe21a19" providerId="ADAL" clId="{CEF6474C-DE8A-46F2-A5E7-3C4693E3FFEA}" dt="2024-03-05T22:04:39.206" v="12292" actId="478"/>
          <ac:spMkLst>
            <pc:docMk/>
            <pc:sldMk cId="844541962" sldId="487"/>
            <ac:spMk id="26" creationId="{E029CA1B-9B59-7739-B28D-C1BE2C8D8945}"/>
          </ac:spMkLst>
        </pc:spChg>
        <pc:spChg chg="add del mod">
          <ac:chgData name="Yermagambetova, Aigul" userId="55759ff4-2a3d-4e49-b7d6-452a4fe21a19" providerId="ADAL" clId="{CEF6474C-DE8A-46F2-A5E7-3C4693E3FFEA}" dt="2024-03-05T22:04:17.097" v="12287" actId="478"/>
          <ac:spMkLst>
            <pc:docMk/>
            <pc:sldMk cId="844541962" sldId="487"/>
            <ac:spMk id="27" creationId="{9924E419-ADA2-84DB-14B6-6E65A0CF9344}"/>
          </ac:spMkLst>
        </pc:spChg>
        <pc:spChg chg="add mod">
          <ac:chgData name="Yermagambetova, Aigul" userId="55759ff4-2a3d-4e49-b7d6-452a4fe21a19" providerId="ADAL" clId="{CEF6474C-DE8A-46F2-A5E7-3C4693E3FFEA}" dt="2024-03-05T22:04:36.468" v="12291" actId="1076"/>
          <ac:spMkLst>
            <pc:docMk/>
            <pc:sldMk cId="844541962" sldId="487"/>
            <ac:spMk id="28" creationId="{E278EA6E-B971-04AC-1F09-EF489886530E}"/>
          </ac:spMkLst>
        </pc:spChg>
        <pc:spChg chg="add mod">
          <ac:chgData name="Yermagambetova, Aigul" userId="55759ff4-2a3d-4e49-b7d6-452a4fe21a19" providerId="ADAL" clId="{CEF6474C-DE8A-46F2-A5E7-3C4693E3FFEA}" dt="2024-03-05T22:04:50.979" v="12294" actId="1076"/>
          <ac:spMkLst>
            <pc:docMk/>
            <pc:sldMk cId="844541962" sldId="487"/>
            <ac:spMk id="29" creationId="{A5A30EFF-052C-1A4C-AE8A-28F401B78E5C}"/>
          </ac:spMkLst>
        </pc:spChg>
      </pc:sldChg>
      <pc:sldChg chg="addSp delSp modSp new mod setBg">
        <pc:chgData name="Yermagambetova, Aigul" userId="55759ff4-2a3d-4e49-b7d6-452a4fe21a19" providerId="ADAL" clId="{CEF6474C-DE8A-46F2-A5E7-3C4693E3FFEA}" dt="2024-03-05T23:09:12.806" v="12393" actId="5793"/>
        <pc:sldMkLst>
          <pc:docMk/>
          <pc:sldMk cId="535997412" sldId="488"/>
        </pc:sldMkLst>
        <pc:spChg chg="mod">
          <ac:chgData name="Yermagambetova, Aigul" userId="55759ff4-2a3d-4e49-b7d6-452a4fe21a19" providerId="ADAL" clId="{CEF6474C-DE8A-46F2-A5E7-3C4693E3FFEA}" dt="2024-03-05T23:08:59.661" v="12389"/>
          <ac:spMkLst>
            <pc:docMk/>
            <pc:sldMk cId="535997412" sldId="488"/>
            <ac:spMk id="2" creationId="{436F26C1-4FCB-F631-676F-93BD1EBF917A}"/>
          </ac:spMkLst>
        </pc:spChg>
        <pc:spChg chg="mod">
          <ac:chgData name="Yermagambetova, Aigul" userId="55759ff4-2a3d-4e49-b7d6-452a4fe21a19" providerId="ADAL" clId="{CEF6474C-DE8A-46F2-A5E7-3C4693E3FFEA}" dt="2024-03-05T23:09:12.806" v="12393" actId="5793"/>
          <ac:spMkLst>
            <pc:docMk/>
            <pc:sldMk cId="535997412" sldId="488"/>
            <ac:spMk id="3" creationId="{97F75E6B-DDC4-B1E8-77B7-1E81B1EDEBE2}"/>
          </ac:spMkLst>
        </pc:spChg>
        <pc:spChg chg="mod">
          <ac:chgData name="Yermagambetova, Aigul" userId="55759ff4-2a3d-4e49-b7d6-452a4fe21a19" providerId="ADAL" clId="{CEF6474C-DE8A-46F2-A5E7-3C4693E3FFEA}" dt="2024-03-05T23:08:49.804" v="12387" actId="26606"/>
          <ac:spMkLst>
            <pc:docMk/>
            <pc:sldMk cId="535997412" sldId="488"/>
            <ac:spMk id="4" creationId="{07A36228-7937-60F3-4B70-159454D843E7}"/>
          </ac:spMkLst>
        </pc:spChg>
        <pc:spChg chg="mod">
          <ac:chgData name="Yermagambetova, Aigul" userId="55759ff4-2a3d-4e49-b7d6-452a4fe21a19" providerId="ADAL" clId="{CEF6474C-DE8A-46F2-A5E7-3C4693E3FFEA}" dt="2024-03-05T23:08:49.804" v="12387" actId="26606"/>
          <ac:spMkLst>
            <pc:docMk/>
            <pc:sldMk cId="535997412" sldId="488"/>
            <ac:spMk id="5" creationId="{7A666AE4-CD85-2A14-7ACA-3A72A9C44520}"/>
          </ac:spMkLst>
        </pc:spChg>
        <pc:spChg chg="mod">
          <ac:chgData name="Yermagambetova, Aigul" userId="55759ff4-2a3d-4e49-b7d6-452a4fe21a19" providerId="ADAL" clId="{CEF6474C-DE8A-46F2-A5E7-3C4693E3FFEA}" dt="2024-03-05T23:08:49.804" v="12387" actId="26606"/>
          <ac:spMkLst>
            <pc:docMk/>
            <pc:sldMk cId="535997412" sldId="488"/>
            <ac:spMk id="6" creationId="{8AB8A364-CB72-F7F9-EBD3-46701CE3BC48}"/>
          </ac:spMkLst>
        </pc:spChg>
        <pc:spChg chg="del">
          <ac:chgData name="Yermagambetova, Aigul" userId="55759ff4-2a3d-4e49-b7d6-452a4fe21a19" providerId="ADAL" clId="{CEF6474C-DE8A-46F2-A5E7-3C4693E3FFEA}" dt="2024-03-05T23:08:49.804" v="12387" actId="26606"/>
          <ac:spMkLst>
            <pc:docMk/>
            <pc:sldMk cId="535997412" sldId="488"/>
            <ac:spMk id="7" creationId="{556B93A3-C4EA-B797-EFC3-4AC5ABDBAA47}"/>
          </ac:spMkLst>
        </pc:spChg>
        <pc:spChg chg="add">
          <ac:chgData name="Yermagambetova, Aigul" userId="55759ff4-2a3d-4e49-b7d6-452a4fe21a19" providerId="ADAL" clId="{CEF6474C-DE8A-46F2-A5E7-3C4693E3FFEA}" dt="2024-03-05T23:08:49.804" v="12387" actId="26606"/>
          <ac:spMkLst>
            <pc:docMk/>
            <pc:sldMk cId="535997412" sldId="488"/>
            <ac:spMk id="12" creationId="{2D6FBB9D-1CAA-4D05-AB33-BABDFE17B843}"/>
          </ac:spMkLst>
        </pc:spChg>
        <pc:spChg chg="add">
          <ac:chgData name="Yermagambetova, Aigul" userId="55759ff4-2a3d-4e49-b7d6-452a4fe21a19" providerId="ADAL" clId="{CEF6474C-DE8A-46F2-A5E7-3C4693E3FFEA}" dt="2024-03-05T23:08:49.804" v="12387" actId="26606"/>
          <ac:spMkLst>
            <pc:docMk/>
            <pc:sldMk cId="535997412" sldId="488"/>
            <ac:spMk id="14" creationId="{04727B71-B4B6-4823-80A1-68C40B475118}"/>
          </ac:spMkLst>
        </pc:spChg>
        <pc:spChg chg="add">
          <ac:chgData name="Yermagambetova, Aigul" userId="55759ff4-2a3d-4e49-b7d6-452a4fe21a19" providerId="ADAL" clId="{CEF6474C-DE8A-46F2-A5E7-3C4693E3FFEA}" dt="2024-03-05T23:08:49.804" v="12387" actId="26606"/>
          <ac:spMkLst>
            <pc:docMk/>
            <pc:sldMk cId="535997412" sldId="488"/>
            <ac:spMk id="16" creationId="{79A6DB05-9FB5-4B07-8675-74C23D4FD89D}"/>
          </ac:spMkLst>
        </pc:spChg>
        <pc:spChg chg="add">
          <ac:chgData name="Yermagambetova, Aigul" userId="55759ff4-2a3d-4e49-b7d6-452a4fe21a19" providerId="ADAL" clId="{CEF6474C-DE8A-46F2-A5E7-3C4693E3FFEA}" dt="2024-03-05T23:08:49.804" v="12387" actId="26606"/>
          <ac:spMkLst>
            <pc:docMk/>
            <pc:sldMk cId="535997412" sldId="488"/>
            <ac:spMk id="18" creationId="{1C799903-48D5-4A31-A1A2-541072D9771E}"/>
          </ac:spMkLst>
        </pc:spChg>
        <pc:spChg chg="add">
          <ac:chgData name="Yermagambetova, Aigul" userId="55759ff4-2a3d-4e49-b7d6-452a4fe21a19" providerId="ADAL" clId="{CEF6474C-DE8A-46F2-A5E7-3C4693E3FFEA}" dt="2024-03-05T23:08:49.804" v="12387" actId="26606"/>
          <ac:spMkLst>
            <pc:docMk/>
            <pc:sldMk cId="535997412" sldId="488"/>
            <ac:spMk id="20" creationId="{8EFFF109-FC58-4FD3-BE05-9775A1310F55}"/>
          </ac:spMkLst>
        </pc:spChg>
        <pc:spChg chg="add">
          <ac:chgData name="Yermagambetova, Aigul" userId="55759ff4-2a3d-4e49-b7d6-452a4fe21a19" providerId="ADAL" clId="{CEF6474C-DE8A-46F2-A5E7-3C4693E3FFEA}" dt="2024-03-05T23:08:49.804" v="12387" actId="26606"/>
          <ac:spMkLst>
            <pc:docMk/>
            <pc:sldMk cId="535997412" sldId="488"/>
            <ac:spMk id="22" creationId="{E1B96AD6-92A9-4273-A62B-96A1C3E0BA95}"/>
          </ac:spMkLst>
        </pc:spChg>
        <pc:spChg chg="add">
          <ac:chgData name="Yermagambetova, Aigul" userId="55759ff4-2a3d-4e49-b7d6-452a4fe21a19" providerId="ADAL" clId="{CEF6474C-DE8A-46F2-A5E7-3C4693E3FFEA}" dt="2024-03-05T23:08:49.804" v="12387" actId="26606"/>
          <ac:spMkLst>
            <pc:docMk/>
            <pc:sldMk cId="535997412" sldId="488"/>
            <ac:spMk id="24" creationId="{463EEC44-1BA3-44ED-81FC-A644B04B2A44}"/>
          </ac:spMkLst>
        </pc:spChg>
      </pc:sldChg>
      <pc:sldChg chg="modSp new mod">
        <pc:chgData name="Yermagambetova, Aigul" userId="55759ff4-2a3d-4e49-b7d6-452a4fe21a19" providerId="ADAL" clId="{CEF6474C-DE8A-46F2-A5E7-3C4693E3FFEA}" dt="2024-03-05T23:10:32.578" v="12406" actId="20577"/>
        <pc:sldMkLst>
          <pc:docMk/>
          <pc:sldMk cId="256055867" sldId="489"/>
        </pc:sldMkLst>
        <pc:spChg chg="mod">
          <ac:chgData name="Yermagambetova, Aigul" userId="55759ff4-2a3d-4e49-b7d6-452a4fe21a19" providerId="ADAL" clId="{CEF6474C-DE8A-46F2-A5E7-3C4693E3FFEA}" dt="2024-03-05T23:10:32.578" v="12406" actId="20577"/>
          <ac:spMkLst>
            <pc:docMk/>
            <pc:sldMk cId="256055867" sldId="489"/>
            <ac:spMk id="3" creationId="{2799EF14-4E2A-7048-84B0-DFDB8D327E38}"/>
          </ac:spMkLst>
        </pc:spChg>
      </pc:sldChg>
      <pc:sldChg chg="modSp new mod">
        <pc:chgData name="Yermagambetova, Aigul" userId="55759ff4-2a3d-4e49-b7d6-452a4fe21a19" providerId="ADAL" clId="{CEF6474C-DE8A-46F2-A5E7-3C4693E3FFEA}" dt="2024-03-06T02:05:25.210" v="12451" actId="255"/>
        <pc:sldMkLst>
          <pc:docMk/>
          <pc:sldMk cId="97952994" sldId="490"/>
        </pc:sldMkLst>
        <pc:spChg chg="mod">
          <ac:chgData name="Yermagambetova, Aigul" userId="55759ff4-2a3d-4e49-b7d6-452a4fe21a19" providerId="ADAL" clId="{CEF6474C-DE8A-46F2-A5E7-3C4693E3FFEA}" dt="2024-03-06T02:05:25.210" v="12451" actId="255"/>
          <ac:spMkLst>
            <pc:docMk/>
            <pc:sldMk cId="97952994" sldId="490"/>
            <ac:spMk id="2" creationId="{6A6AEA67-9690-1ECA-EADB-0E19C3E1F457}"/>
          </ac:spMkLst>
        </pc:spChg>
        <pc:spChg chg="mod">
          <ac:chgData name="Yermagambetova, Aigul" userId="55759ff4-2a3d-4e49-b7d6-452a4fe21a19" providerId="ADAL" clId="{CEF6474C-DE8A-46F2-A5E7-3C4693E3FFEA}" dt="2024-03-06T02:04:47.518" v="12447" actId="20577"/>
          <ac:spMkLst>
            <pc:docMk/>
            <pc:sldMk cId="97952994" sldId="490"/>
            <ac:spMk id="3" creationId="{51A938DB-1DEC-9678-813F-0B8CA4CA402D}"/>
          </ac:spMkLst>
        </pc:spChg>
      </pc:sldChg>
      <pc:sldChg chg="delSp modSp add mod ord">
        <pc:chgData name="Yermagambetova, Aigul" userId="55759ff4-2a3d-4e49-b7d6-452a4fe21a19" providerId="ADAL" clId="{CEF6474C-DE8A-46F2-A5E7-3C4693E3FFEA}" dt="2024-03-06T02:17:51.448" v="12466" actId="478"/>
        <pc:sldMkLst>
          <pc:docMk/>
          <pc:sldMk cId="181181978" sldId="491"/>
        </pc:sldMkLst>
        <pc:spChg chg="mod">
          <ac:chgData name="Yermagambetova, Aigul" userId="55759ff4-2a3d-4e49-b7d6-452a4fe21a19" providerId="ADAL" clId="{CEF6474C-DE8A-46F2-A5E7-3C4693E3FFEA}" dt="2024-03-06T02:17:40.803" v="12464" actId="27636"/>
          <ac:spMkLst>
            <pc:docMk/>
            <pc:sldMk cId="181181978" sldId="491"/>
            <ac:spMk id="2" creationId="{BDB9B057-0809-9FA7-88BB-3C9DE17BFBFC}"/>
          </ac:spMkLst>
        </pc:spChg>
        <pc:spChg chg="del">
          <ac:chgData name="Yermagambetova, Aigul" userId="55759ff4-2a3d-4e49-b7d6-452a4fe21a19" providerId="ADAL" clId="{CEF6474C-DE8A-46F2-A5E7-3C4693E3FFEA}" dt="2024-03-06T02:17:51.448" v="12466" actId="478"/>
          <ac:spMkLst>
            <pc:docMk/>
            <pc:sldMk cId="181181978" sldId="491"/>
            <ac:spMk id="3" creationId="{77F81B56-10FF-ADE6-6DA7-C32F8088C124}"/>
          </ac:spMkLst>
        </pc:spChg>
      </pc:sldChg>
      <pc:sldChg chg="modSp new mod">
        <pc:chgData name="Yermagambetova, Aigul" userId="55759ff4-2a3d-4e49-b7d6-452a4fe21a19" providerId="ADAL" clId="{CEF6474C-DE8A-46F2-A5E7-3C4693E3FFEA}" dt="2024-03-06T02:20:21.116" v="12489" actId="20577"/>
        <pc:sldMkLst>
          <pc:docMk/>
          <pc:sldMk cId="3946139456" sldId="492"/>
        </pc:sldMkLst>
        <pc:spChg chg="mod">
          <ac:chgData name="Yermagambetova, Aigul" userId="55759ff4-2a3d-4e49-b7d6-452a4fe21a19" providerId="ADAL" clId="{CEF6474C-DE8A-46F2-A5E7-3C4693E3FFEA}" dt="2024-03-06T02:20:21.116" v="12489" actId="20577"/>
          <ac:spMkLst>
            <pc:docMk/>
            <pc:sldMk cId="3946139456" sldId="492"/>
            <ac:spMk id="2" creationId="{C10480F4-B138-B219-3127-0964552202A1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EB018AA-DEA7-448F-AE2F-C3D13A0F02A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FB87A71-96EB-4108-95A3-855A4C3601A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647F05-0506-494A-8060-3F395B947DF9}" type="datetimeFigureOut">
              <a:rPr lang="en-US" smtClean="0"/>
              <a:t>2024-03-05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45591A-E83D-4F8A-B064-12B29D3154F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AF2308-535F-471C-9423-3467454C92F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61E857-36B8-43F1-9D87-FE508167BC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23140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BC0A13-3F3D-45D4-B17C-1E0ACF36A6FB}" type="datetimeFigureOut">
              <a:rPr lang="en-US" smtClean="0"/>
              <a:t>2024-03-05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FAAAB6-A2C6-4A85-A3A1-98EFBA61C9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7529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i="0">
              <a:effectLst/>
              <a:latin typeface="Segoe UI" panose="020B0502040204020203" pitchFamily="34" charset="0"/>
            </a:endParaRPr>
          </a:p>
          <a:p>
            <a:r>
              <a:rPr lang="en-US"/>
              <a:t>ID=d924773e-9a16-4d6d-9803-8cb819e99682
Recipe=text_billboard
Type=TextOnly
Variant=0
FamilyID=AccentBoxWalbaum_Zero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AA36B1-75F6-458C-B388-8BC01E9857C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205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BC5C50C9-5CB7-4938-BEDF-DD2FC7529FA9}"/>
              </a:ext>
            </a:extLst>
          </p:cNvPr>
          <p:cNvSpPr/>
          <p:nvPr userDrawn="1"/>
        </p:nvSpPr>
        <p:spPr>
          <a:xfrm>
            <a:off x="1528762" y="1473243"/>
            <a:ext cx="9144000" cy="3007447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01368" y="1664208"/>
            <a:ext cx="8586216" cy="2176272"/>
          </a:xfrm>
        </p:spPr>
        <p:txBody>
          <a:bodyPr anchor="ctr">
            <a:normAutofit/>
          </a:bodyPr>
          <a:lstStyle>
            <a:lvl1pPr algn="ctr">
              <a:defRPr sz="6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87168" y="4142232"/>
            <a:ext cx="7223760" cy="685800"/>
          </a:xfrm>
          <a:solidFill>
            <a:schemeClr val="accent1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6696404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3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" name="Rectangle 3">
            <a:extLst>
              <a:ext uri="{FF2B5EF4-FFF2-40B4-BE49-F238E27FC236}">
                <a16:creationId xmlns:a16="http://schemas.microsoft.com/office/drawing/2014/main" id="{2CD68929-9BD1-4A1E-9C1E-5B980D986EC1}"/>
              </a:ext>
            </a:extLst>
          </p:cNvPr>
          <p:cNvSpPr/>
          <p:nvPr userDrawn="1"/>
        </p:nvSpPr>
        <p:spPr>
          <a:xfrm>
            <a:off x="409575" y="633619"/>
            <a:ext cx="4927413" cy="5495925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978408"/>
            <a:ext cx="4059936" cy="1106424"/>
          </a:xfrm>
        </p:spPr>
        <p:txBody>
          <a:bodyPr anchor="ctr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2359152"/>
            <a:ext cx="4059936" cy="3429000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D9F91D62-7A39-4697-A73D-908DBA590EF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961120" y="566928"/>
            <a:ext cx="2871216" cy="2340864"/>
          </a:xfrm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0" name="Picture Placeholder 14">
            <a:extLst>
              <a:ext uri="{FF2B5EF4-FFF2-40B4-BE49-F238E27FC236}">
                <a16:creationId xmlns:a16="http://schemas.microsoft.com/office/drawing/2014/main" id="{687A7A61-F904-44E0-837C-FB357932BC1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843016" y="566928"/>
            <a:ext cx="2871216" cy="2340864"/>
          </a:xfrm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3ED68CE-A00C-4DD9-8065-B0E3D033BC20}"/>
              </a:ext>
            </a:extLst>
          </p:cNvPr>
          <p:cNvSpPr/>
          <p:nvPr userDrawn="1"/>
        </p:nvSpPr>
        <p:spPr>
          <a:xfrm>
            <a:off x="345567" y="117043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B3EDCB6-603C-4A22-80E6-232A6202452A}"/>
              </a:ext>
            </a:extLst>
          </p:cNvPr>
          <p:cNvSpPr/>
          <p:nvPr userDrawn="1"/>
        </p:nvSpPr>
        <p:spPr>
          <a:xfrm>
            <a:off x="877459" y="2121408"/>
            <a:ext cx="3958650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Picture Placeholder 14">
            <a:extLst>
              <a:ext uri="{FF2B5EF4-FFF2-40B4-BE49-F238E27FC236}">
                <a16:creationId xmlns:a16="http://schemas.microsoft.com/office/drawing/2014/main" id="{FBB9124E-D1EB-4540-B1E1-DF3CD388BB2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843016" y="3108960"/>
            <a:ext cx="5989320" cy="3054096"/>
          </a:xfrm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88171D0F-B23C-4DA9-9F5D-C5F480A4C5BE}"/>
              </a:ext>
            </a:extLst>
          </p:cNvPr>
          <p:cNvSpPr>
            <a:spLocks noGrp="1"/>
          </p:cNvSpPr>
          <p:nvPr>
            <p:ph type="dt" sz="half" idx="18"/>
          </p:nvPr>
        </p:nvSpPr>
        <p:spPr>
          <a:xfrm>
            <a:off x="905256" y="6356350"/>
            <a:ext cx="2743200" cy="365125"/>
          </a:xfrm>
        </p:spPr>
        <p:txBody>
          <a:bodyPr/>
          <a:lstStyle/>
          <a:p>
            <a:r>
              <a:rPr lang="en-US"/>
              <a:t>9/4/20XX</a:t>
            </a:r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69186A5E-A88B-4AD5-8730-E1679229BB98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FDD4F609-6DE6-4637-A216-DB19D982FF19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A65A5C87-DF58-40C8-B092-1DE63DB454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9717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4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" name="Rectangle 3">
            <a:extLst>
              <a:ext uri="{FF2B5EF4-FFF2-40B4-BE49-F238E27FC236}">
                <a16:creationId xmlns:a16="http://schemas.microsoft.com/office/drawing/2014/main" id="{2CD68929-9BD1-4A1E-9C1E-5B980D986EC1}"/>
              </a:ext>
            </a:extLst>
          </p:cNvPr>
          <p:cNvSpPr/>
          <p:nvPr userDrawn="1"/>
        </p:nvSpPr>
        <p:spPr>
          <a:xfrm>
            <a:off x="7324344" y="630936"/>
            <a:ext cx="4517136" cy="5495925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0" y="978408"/>
            <a:ext cx="3721608" cy="1106424"/>
          </a:xfrm>
        </p:spPr>
        <p:txBody>
          <a:bodyPr anchor="ctr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D9F91D62-7A39-4697-A73D-908DBA590EF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67328" y="630936"/>
            <a:ext cx="3246120" cy="2688336"/>
          </a:xfrm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0" name="Picture Placeholder 14">
            <a:extLst>
              <a:ext uri="{FF2B5EF4-FFF2-40B4-BE49-F238E27FC236}">
                <a16:creationId xmlns:a16="http://schemas.microsoft.com/office/drawing/2014/main" id="{687A7A61-F904-44E0-837C-FB357932BC1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11480" y="630936"/>
            <a:ext cx="3246120" cy="2688336"/>
          </a:xfrm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3ED68CE-A00C-4DD9-8065-B0E3D033BC20}"/>
              </a:ext>
            </a:extLst>
          </p:cNvPr>
          <p:cNvSpPr/>
          <p:nvPr userDrawn="1"/>
        </p:nvSpPr>
        <p:spPr>
          <a:xfrm>
            <a:off x="7260336" y="1179576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Picture Placeholder 14">
            <a:extLst>
              <a:ext uri="{FF2B5EF4-FFF2-40B4-BE49-F238E27FC236}">
                <a16:creationId xmlns:a16="http://schemas.microsoft.com/office/drawing/2014/main" id="{FBB9124E-D1EB-4540-B1E1-DF3CD388BB2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11480" y="3438144"/>
            <a:ext cx="3246120" cy="2688336"/>
          </a:xfrm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88171D0F-B23C-4DA9-9F5D-C5F480A4C5BE}"/>
              </a:ext>
            </a:extLst>
          </p:cNvPr>
          <p:cNvSpPr>
            <a:spLocks noGrp="1"/>
          </p:cNvSpPr>
          <p:nvPr>
            <p:ph type="dt" sz="half" idx="18"/>
          </p:nvPr>
        </p:nvSpPr>
        <p:spPr>
          <a:xfrm>
            <a:off x="905256" y="6356350"/>
            <a:ext cx="2743200" cy="365125"/>
          </a:xfrm>
        </p:spPr>
        <p:txBody>
          <a:bodyPr/>
          <a:lstStyle/>
          <a:p>
            <a:r>
              <a:rPr lang="en-US"/>
              <a:t>9/4/20XX</a:t>
            </a:r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69186A5E-A88B-4AD5-8730-E1679229BB98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FDD4F609-6DE6-4637-A216-DB19D982FF19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A65A5C87-DF58-40C8-B092-1DE63DB4547E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25280B1-DD77-4ADB-A6FC-71309BCB66E1}"/>
              </a:ext>
            </a:extLst>
          </p:cNvPr>
          <p:cNvSpPr/>
          <p:nvPr userDrawn="1"/>
        </p:nvSpPr>
        <p:spPr>
          <a:xfrm>
            <a:off x="7792216" y="2185416"/>
            <a:ext cx="3683187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Picture Placeholder 14">
            <a:extLst>
              <a:ext uri="{FF2B5EF4-FFF2-40B4-BE49-F238E27FC236}">
                <a16:creationId xmlns:a16="http://schemas.microsoft.com/office/drawing/2014/main" id="{6B8374DB-2C54-426F-9768-7B838BE1F98D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3767328" y="3438144"/>
            <a:ext cx="3246120" cy="2688336"/>
          </a:xfrm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0D33A8D-B0BB-4920-AAC4-6EE9952AA55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772400" y="3099816"/>
            <a:ext cx="3721100" cy="447675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FC2F80E1-DA5D-4EBA-BDBC-FFD24776ED0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772400" y="4215384"/>
            <a:ext cx="3721100" cy="447675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536A3E74-5D94-4FE5-A5F8-7DA032AD48A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772400" y="5321808"/>
            <a:ext cx="3721100" cy="447675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14">
            <a:extLst>
              <a:ext uri="{FF2B5EF4-FFF2-40B4-BE49-F238E27FC236}">
                <a16:creationId xmlns:a16="http://schemas.microsoft.com/office/drawing/2014/main" id="{A36D2011-9E99-44AA-8612-4EEBAAA5D036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7772400" y="2532888"/>
            <a:ext cx="457200" cy="457200"/>
          </a:xfrm>
        </p:spPr>
        <p:txBody>
          <a:bodyPr anchor="ctr"/>
          <a:lstStyle>
            <a:lvl1pPr algn="ctr">
              <a:buNone/>
              <a:defRPr sz="900"/>
            </a:lvl1pPr>
          </a:lstStyle>
          <a:p>
            <a:r>
              <a:rPr lang="en-US"/>
              <a:t>Icon</a:t>
            </a:r>
          </a:p>
        </p:txBody>
      </p:sp>
      <p:sp>
        <p:nvSpPr>
          <p:cNvPr id="24" name="Picture Placeholder 14">
            <a:extLst>
              <a:ext uri="{FF2B5EF4-FFF2-40B4-BE49-F238E27FC236}">
                <a16:creationId xmlns:a16="http://schemas.microsoft.com/office/drawing/2014/main" id="{80B0958E-0709-4604-ADAF-A6137275F31B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772400" y="3630168"/>
            <a:ext cx="457200" cy="457200"/>
          </a:xfrm>
        </p:spPr>
        <p:txBody>
          <a:bodyPr anchor="ctr"/>
          <a:lstStyle>
            <a:lvl1pPr algn="ctr">
              <a:buNone/>
              <a:defRPr sz="900"/>
            </a:lvl1pPr>
          </a:lstStyle>
          <a:p>
            <a:r>
              <a:rPr lang="en-US"/>
              <a:t>Icon</a:t>
            </a:r>
          </a:p>
        </p:txBody>
      </p:sp>
      <p:sp>
        <p:nvSpPr>
          <p:cNvPr id="25" name="Picture Placeholder 14">
            <a:extLst>
              <a:ext uri="{FF2B5EF4-FFF2-40B4-BE49-F238E27FC236}">
                <a16:creationId xmlns:a16="http://schemas.microsoft.com/office/drawing/2014/main" id="{F4A09204-1398-472F-B713-0AD49188773D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7772400" y="4754880"/>
            <a:ext cx="457200" cy="457200"/>
          </a:xfrm>
        </p:spPr>
        <p:txBody>
          <a:bodyPr anchor="ctr"/>
          <a:lstStyle>
            <a:lvl1pPr algn="ctr">
              <a:buNone/>
              <a:defRPr sz="900"/>
            </a:lvl1pPr>
          </a:lstStyle>
          <a:p>
            <a:r>
              <a:rPr lang="en-US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34393436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 userDrawn="1"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9/4/20XX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9944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9/4/20XX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3778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r>
              <a:rPr lang="en-US"/>
              <a:t>9/4/20XX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2245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r>
              <a:rPr lang="en-US"/>
              <a:t>9/4/20XX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2482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4064" y="1078992"/>
            <a:ext cx="6272784" cy="1536192"/>
          </a:xfrm>
        </p:spPr>
        <p:txBody>
          <a:bodyPr anchor="b">
            <a:normAutofit/>
          </a:bodyPr>
          <a:lstStyle>
            <a:lvl1pPr>
              <a:defRPr sz="5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4064" y="3355848"/>
            <a:ext cx="6272784" cy="2825496"/>
          </a:xfrm>
        </p:spPr>
        <p:txBody>
          <a:bodyPr/>
          <a:lstStyle>
            <a:lvl1pPr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05256" y="6356350"/>
            <a:ext cx="2743200" cy="365125"/>
          </a:xfrm>
        </p:spPr>
        <p:txBody>
          <a:bodyPr/>
          <a:lstStyle/>
          <a:p>
            <a:r>
              <a:rPr lang="en-US"/>
              <a:t>9/4/20XX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41648" y="6356350"/>
            <a:ext cx="4114800" cy="365125"/>
          </a:xfrm>
        </p:spPr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A65A5C87-DF58-40C8-B092-1DE63DB4547E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3EEEC07-DA87-4415-8D6B-72E1B2686535}"/>
              </a:ext>
            </a:extLst>
          </p:cNvPr>
          <p:cNvSpPr/>
          <p:nvPr userDrawn="1"/>
        </p:nvSpPr>
        <p:spPr>
          <a:xfrm rot="5400000">
            <a:off x="5317960" y="363389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CC47E32-D289-4A1B-A3C7-A355CD5572E8}"/>
              </a:ext>
            </a:extLst>
          </p:cNvPr>
          <p:cNvSpPr/>
          <p:nvPr userDrawn="1"/>
        </p:nvSpPr>
        <p:spPr>
          <a:xfrm>
            <a:off x="5099266" y="2935541"/>
            <a:ext cx="621792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D9F91D62-7A39-4697-A73D-908DBA590EF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" y="603504"/>
            <a:ext cx="4050792" cy="5577840"/>
          </a:xfrm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8125875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2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1078992"/>
            <a:ext cx="6272784" cy="1536192"/>
          </a:xfrm>
        </p:spPr>
        <p:txBody>
          <a:bodyPr anchor="b">
            <a:normAutofit/>
          </a:bodyPr>
          <a:lstStyle>
            <a:lvl1pPr>
              <a:defRPr sz="5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8" y="3355848"/>
            <a:ext cx="6272784" cy="2825496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605272" y="6356350"/>
            <a:ext cx="1280160" cy="365125"/>
          </a:xfrm>
        </p:spPr>
        <p:txBody>
          <a:bodyPr/>
          <a:lstStyle/>
          <a:p>
            <a:fld id="{A65A5C87-DF58-40C8-B092-1DE63DB4547E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3EEEC07-DA87-4415-8D6B-72E1B2686535}"/>
              </a:ext>
            </a:extLst>
          </p:cNvPr>
          <p:cNvSpPr/>
          <p:nvPr userDrawn="1"/>
        </p:nvSpPr>
        <p:spPr>
          <a:xfrm rot="5400000">
            <a:off x="850392" y="365760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D9F91D62-7A39-4697-A73D-908DBA590EF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680960" y="4352544"/>
            <a:ext cx="4507992" cy="2505456"/>
          </a:xfrm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0" name="Picture Placeholder 14">
            <a:extLst>
              <a:ext uri="{FF2B5EF4-FFF2-40B4-BE49-F238E27FC236}">
                <a16:creationId xmlns:a16="http://schemas.microsoft.com/office/drawing/2014/main" id="{687A7A61-F904-44E0-837C-FB357932BC1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80960" y="0"/>
            <a:ext cx="4507992" cy="4123944"/>
          </a:xfrm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EFA3CC7-31ED-4E5A-87A6-AA1D8F4251FC}"/>
              </a:ext>
            </a:extLst>
          </p:cNvPr>
          <p:cNvSpPr/>
          <p:nvPr userDrawn="1"/>
        </p:nvSpPr>
        <p:spPr>
          <a:xfrm>
            <a:off x="621792" y="2935541"/>
            <a:ext cx="621792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71787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B541A812-4D3F-4D65-BA64-BA64E37F2C1D}"/>
              </a:ext>
            </a:extLst>
          </p:cNvPr>
          <p:cNvSpPr/>
          <p:nvPr userDrawn="1"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7013448" cy="2990088"/>
          </a:xfrm>
        </p:spPr>
        <p:txBody>
          <a:bodyPr anchor="ctr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613648" y="1938528"/>
            <a:ext cx="2688336" cy="2990088"/>
          </a:xfrm>
          <a:solidFill>
            <a:schemeClr val="accent1"/>
          </a:solidFill>
        </p:spPr>
        <p:txBody>
          <a:bodyPr anchor="ctr">
            <a:normAutofit/>
          </a:bodyPr>
          <a:lstStyle>
            <a:lvl1pPr marL="0" indent="0">
              <a:buNone/>
              <a:defRPr sz="28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716BBE9-8A9C-450B-A235-677945C7ED44}"/>
              </a:ext>
            </a:extLst>
          </p:cNvPr>
          <p:cNvSpPr/>
          <p:nvPr userDrawn="1"/>
        </p:nvSpPr>
        <p:spPr>
          <a:xfrm>
            <a:off x="609084" y="2965074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855E7BF-3629-4C02-98DF-CFC1C93CE036}"/>
              </a:ext>
            </a:extLst>
          </p:cNvPr>
          <p:cNvSpPr/>
          <p:nvPr userDrawn="1"/>
        </p:nvSpPr>
        <p:spPr>
          <a:xfrm rot="5400000">
            <a:off x="7360539" y="3424428"/>
            <a:ext cx="2103120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335400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 userDrawn="1"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01852" y="6356350"/>
            <a:ext cx="2743200" cy="365125"/>
          </a:xfrm>
        </p:spPr>
        <p:txBody>
          <a:bodyPr/>
          <a:lstStyle/>
          <a:p>
            <a:r>
              <a:rPr lang="en-US"/>
              <a:t>9/4/20XX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A65A5C87-DF58-40C8-B092-1DE63DB454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8697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 useBgFill="1">
        <p:nvSpPr>
          <p:cNvPr id="4" name="Rectangle 3">
            <a:extLst>
              <a:ext uri="{FF2B5EF4-FFF2-40B4-BE49-F238E27FC236}">
                <a16:creationId xmlns:a16="http://schemas.microsoft.com/office/drawing/2014/main" id="{673635DF-99E4-4A0C-A272-D9FF87695DE7}"/>
              </a:ext>
            </a:extLst>
          </p:cNvPr>
          <p:cNvSpPr/>
          <p:nvPr userDrawn="1"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590C76F-6331-4485-AA5B-D61483481F68}"/>
              </a:ext>
            </a:extLst>
          </p:cNvPr>
          <p:cNvSpPr/>
          <p:nvPr userDrawn="1"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  <a:solidFill>
            <a:schemeClr val="accent1"/>
          </a:solidFill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ECB2BA4C-9ADA-41DB-B758-9E3CFECDF52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05256" y="6356350"/>
            <a:ext cx="2743200" cy="365125"/>
          </a:xfrm>
        </p:spPr>
        <p:txBody>
          <a:bodyPr/>
          <a:lstStyle/>
          <a:p>
            <a:r>
              <a:rPr lang="en-US"/>
              <a:t>9/4/20XX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20957ADB-410A-48BE-AA95-3A708314B0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112591B-8032-4FDF-9B26-8F505642C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A65A5C87-DF58-40C8-B092-1DE63DB454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45221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42F4163-FF9F-453F-99BB-82B8FDB0A1F9}"/>
              </a:ext>
            </a:extLst>
          </p:cNvPr>
          <p:cNvSpPr/>
          <p:nvPr userDrawn="1"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D9F91D62-7A39-4697-A73D-908DBA590EF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422392" y="2798064"/>
            <a:ext cx="1463040" cy="1481328"/>
          </a:xfrm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/>
              <a:t>Picture</a:t>
            </a:r>
          </a:p>
        </p:txBody>
      </p:sp>
      <p:sp>
        <p:nvSpPr>
          <p:cNvPr id="10" name="Picture Placeholder 14">
            <a:extLst>
              <a:ext uri="{FF2B5EF4-FFF2-40B4-BE49-F238E27FC236}">
                <a16:creationId xmlns:a16="http://schemas.microsoft.com/office/drawing/2014/main" id="{687A7A61-F904-44E0-837C-FB357932BC1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76072" y="2798064"/>
            <a:ext cx="1463040" cy="1481328"/>
          </a:xfrm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/>
              <a:t>Picture</a:t>
            </a:r>
          </a:p>
        </p:txBody>
      </p:sp>
      <p:sp>
        <p:nvSpPr>
          <p:cNvPr id="16" name="Picture Placeholder 14">
            <a:extLst>
              <a:ext uri="{FF2B5EF4-FFF2-40B4-BE49-F238E27FC236}">
                <a16:creationId xmlns:a16="http://schemas.microsoft.com/office/drawing/2014/main" id="{6B8374DB-2C54-426F-9768-7B838BE1F98D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7845552" y="2798064"/>
            <a:ext cx="1463040" cy="1481328"/>
          </a:xfrm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/>
              <a:t>Picture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6763C05-47FB-4725-A20D-066889246220}"/>
              </a:ext>
            </a:extLst>
          </p:cNvPr>
          <p:cNvSpPr/>
          <p:nvPr userDrawn="1"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9EDC39EC-C00D-4DE8-8828-E0E5AD579F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2" name="Picture Placeholder 14">
            <a:extLst>
              <a:ext uri="{FF2B5EF4-FFF2-40B4-BE49-F238E27FC236}">
                <a16:creationId xmlns:a16="http://schemas.microsoft.com/office/drawing/2014/main" id="{AC393A50-B0FA-44B0-850A-6E748DECA20A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2999232" y="2798064"/>
            <a:ext cx="1463040" cy="1481328"/>
          </a:xfrm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/>
              <a:t>Picture</a:t>
            </a:r>
          </a:p>
        </p:txBody>
      </p:sp>
      <p:sp>
        <p:nvSpPr>
          <p:cNvPr id="33" name="Picture Placeholder 14">
            <a:extLst>
              <a:ext uri="{FF2B5EF4-FFF2-40B4-BE49-F238E27FC236}">
                <a16:creationId xmlns:a16="http://schemas.microsoft.com/office/drawing/2014/main" id="{C19D18E3-AE27-4902-A5E1-1E388C8CA886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10268712" y="2798064"/>
            <a:ext cx="1463040" cy="1481328"/>
          </a:xfrm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/>
              <a:t>Picture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C4A1E4D4-19E0-496B-BBAF-99A720781C00}"/>
              </a:ext>
            </a:extLst>
          </p:cNvPr>
          <p:cNvSpPr>
            <a:spLocks noGrp="1"/>
          </p:cNvSpPr>
          <p:nvPr>
            <p:ph type="dt" sz="half" idx="32"/>
          </p:nvPr>
        </p:nvSpPr>
        <p:spPr>
          <a:xfrm>
            <a:off x="905256" y="6356350"/>
            <a:ext cx="2743200" cy="365125"/>
          </a:xfrm>
        </p:spPr>
        <p:txBody>
          <a:bodyPr/>
          <a:lstStyle/>
          <a:p>
            <a:r>
              <a:rPr lang="en-US"/>
              <a:t>9/4/20XX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D0281C10-EAAA-4F45-8CC9-87F9F9116C21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389175D6-43FD-42A2-8595-893FC3BFCDF6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A65A5C87-DF58-40C8-B092-1DE63DB4547E}" type="slidenum">
              <a:rPr lang="en-US" smtClean="0"/>
              <a:t>‹#›</a:t>
            </a:fld>
            <a:endParaRPr lang="en-US"/>
          </a:p>
        </p:txBody>
      </p:sp>
      <p:sp>
        <p:nvSpPr>
          <p:cNvPr id="37" name="Text Placeholder 35">
            <a:extLst>
              <a:ext uri="{FF2B5EF4-FFF2-40B4-BE49-F238E27FC236}">
                <a16:creationId xmlns:a16="http://schemas.microsoft.com/office/drawing/2014/main" id="{28F74B10-F76D-4BBB-A284-01D5A0DF8BC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431536" y="4489704"/>
            <a:ext cx="1462088" cy="649288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Name</a:t>
            </a:r>
          </a:p>
          <a:p>
            <a:pPr lvl="1"/>
            <a:r>
              <a:rPr lang="en-US"/>
              <a:t>Title</a:t>
            </a:r>
          </a:p>
        </p:txBody>
      </p:sp>
      <p:sp>
        <p:nvSpPr>
          <p:cNvPr id="38" name="Text Placeholder 35">
            <a:extLst>
              <a:ext uri="{FF2B5EF4-FFF2-40B4-BE49-F238E27FC236}">
                <a16:creationId xmlns:a16="http://schemas.microsoft.com/office/drawing/2014/main" id="{BD245DC2-6D7B-4AEE-B8EE-0D0E473AFFF5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845552" y="4489704"/>
            <a:ext cx="1462088" cy="649288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Name</a:t>
            </a:r>
          </a:p>
          <a:p>
            <a:pPr lvl="1"/>
            <a:r>
              <a:rPr lang="en-US"/>
              <a:t>Title</a:t>
            </a:r>
          </a:p>
        </p:txBody>
      </p:sp>
      <p:sp>
        <p:nvSpPr>
          <p:cNvPr id="39" name="Text Placeholder 35">
            <a:extLst>
              <a:ext uri="{FF2B5EF4-FFF2-40B4-BE49-F238E27FC236}">
                <a16:creationId xmlns:a16="http://schemas.microsoft.com/office/drawing/2014/main" id="{28069EAF-8C82-49CC-8A38-2ACAD26F7DE9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0268712" y="4489704"/>
            <a:ext cx="1462088" cy="649288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Name</a:t>
            </a:r>
          </a:p>
          <a:p>
            <a:pPr lvl="1"/>
            <a:r>
              <a:rPr lang="en-US"/>
              <a:t>Title</a:t>
            </a:r>
          </a:p>
        </p:txBody>
      </p:sp>
      <p:sp>
        <p:nvSpPr>
          <p:cNvPr id="40" name="Text Placeholder 35">
            <a:extLst>
              <a:ext uri="{FF2B5EF4-FFF2-40B4-BE49-F238E27FC236}">
                <a16:creationId xmlns:a16="http://schemas.microsoft.com/office/drawing/2014/main" id="{DAA3B1CD-59B3-4B73-B91A-88CED1D8FDD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94360" y="4489704"/>
            <a:ext cx="1462088" cy="649288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Name</a:t>
            </a:r>
          </a:p>
          <a:p>
            <a:pPr lvl="1"/>
            <a:r>
              <a:rPr lang="en-US"/>
              <a:t>Title</a:t>
            </a:r>
          </a:p>
        </p:txBody>
      </p:sp>
      <p:sp>
        <p:nvSpPr>
          <p:cNvPr id="41" name="Text Placeholder 35">
            <a:extLst>
              <a:ext uri="{FF2B5EF4-FFF2-40B4-BE49-F238E27FC236}">
                <a16:creationId xmlns:a16="http://schemas.microsoft.com/office/drawing/2014/main" id="{C1FED6B0-DEB7-46E3-8038-FE6788AC24A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08376" y="4489704"/>
            <a:ext cx="1462088" cy="649288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Name</a:t>
            </a:r>
          </a:p>
          <a:p>
            <a:pPr lvl="1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4315117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05256" y="6356350"/>
            <a:ext cx="2743200" cy="365125"/>
          </a:xfrm>
        </p:spPr>
        <p:txBody>
          <a:bodyPr/>
          <a:lstStyle/>
          <a:p>
            <a:r>
              <a:rPr lang="en-US"/>
              <a:t>9/4/20XX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A65A5C87-DF58-40C8-B092-1DE63DB454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9349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 userDrawn="1"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6072" y="2372650"/>
            <a:ext cx="329184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6072" y="3203688"/>
            <a:ext cx="3291840" cy="2968512"/>
          </a:xfrm>
        </p:spPr>
        <p:txBody>
          <a:bodyPr/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507992" y="2372650"/>
            <a:ext cx="329184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507992" y="3203687"/>
            <a:ext cx="3291840" cy="2968511"/>
          </a:xfrm>
        </p:spPr>
        <p:txBody>
          <a:bodyPr/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05256" y="6356350"/>
            <a:ext cx="2743200" cy="365125"/>
          </a:xfrm>
        </p:spPr>
        <p:txBody>
          <a:bodyPr/>
          <a:lstStyle/>
          <a:p>
            <a:r>
              <a:rPr lang="en-US"/>
              <a:t>9/4/20XX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A65A5C87-DF58-40C8-B092-1DE63DB4547E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CE04853A-B5A7-418B-B49F-E718136614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439912" y="2372650"/>
            <a:ext cx="329184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Content Placeholder 5">
            <a:extLst>
              <a:ext uri="{FF2B5EF4-FFF2-40B4-BE49-F238E27FC236}">
                <a16:creationId xmlns:a16="http://schemas.microsoft.com/office/drawing/2014/main" id="{D08E5547-BBB9-4D87-A012-6BC6B133086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439912" y="3203687"/>
            <a:ext cx="3291840" cy="2968511"/>
          </a:xfrm>
        </p:spPr>
        <p:txBody>
          <a:bodyPr/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022610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9/4/20XX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5A5C87-DF58-40C8-B092-1DE63DB454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1344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30" r:id="rId2"/>
    <p:sldLayoutId id="2147483731" r:id="rId3"/>
    <p:sldLayoutId id="2147483723" r:id="rId4"/>
    <p:sldLayoutId id="2147483722" r:id="rId5"/>
    <p:sldLayoutId id="2147483732" r:id="rId6"/>
    <p:sldLayoutId id="2147483736" r:id="rId7"/>
    <p:sldLayoutId id="2147483725" r:id="rId8"/>
    <p:sldLayoutId id="2147483733" r:id="rId9"/>
    <p:sldLayoutId id="2147483734" r:id="rId10"/>
    <p:sldLayoutId id="2147483735" r:id="rId11"/>
    <p:sldLayoutId id="2147483726" r:id="rId12"/>
    <p:sldLayoutId id="2147483727" r:id="rId13"/>
    <p:sldLayoutId id="2147483728" r:id="rId14"/>
    <p:sldLayoutId id="2147483729" r:id="rId15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98.svg"/><Relationship Id="rId7" Type="http://schemas.openxmlformats.org/officeDocument/2006/relationships/hyperlink" Target="mailto:hmedinasantacruz01@mynbcc.ca" TargetMode="External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1.xml"/><Relationship Id="rId6" Type="http://schemas.openxmlformats.org/officeDocument/2006/relationships/hyperlink" Target="mailto:ayermagambetova01@mynbcc.ca" TargetMode="External"/><Relationship Id="rId5" Type="http://schemas.openxmlformats.org/officeDocument/2006/relationships/image" Target="../media/image100.svg"/><Relationship Id="rId4" Type="http://schemas.openxmlformats.org/officeDocument/2006/relationships/image" Target="../media/image99.png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ust-lang.org/tools/install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.png"/><Relationship Id="rId4" Type="http://schemas.openxmlformats.org/officeDocument/2006/relationships/slide" Target="slide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doc.rust-lang.org/beta/cargo/getting-started/installation.html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7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slide" Target="slide5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slide" Target="slide5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slide" Target="slide5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slide" Target="slide5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slide" Target="slide5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" Target="slide51.xml"/><Relationship Id="rId13" Type="http://schemas.openxmlformats.org/officeDocument/2006/relationships/slide" Target="slide74.xml"/><Relationship Id="rId3" Type="http://schemas.openxmlformats.org/officeDocument/2006/relationships/slide" Target="slide17.xml"/><Relationship Id="rId7" Type="http://schemas.openxmlformats.org/officeDocument/2006/relationships/slide" Target="slide49.xml"/><Relationship Id="rId12" Type="http://schemas.openxmlformats.org/officeDocument/2006/relationships/slide" Target="slide69.xml"/><Relationship Id="rId2" Type="http://schemas.openxmlformats.org/officeDocument/2006/relationships/slide" Target="slide6.xml"/><Relationship Id="rId1" Type="http://schemas.openxmlformats.org/officeDocument/2006/relationships/slideLayout" Target="../slideLayouts/slideLayout13.xml"/><Relationship Id="rId6" Type="http://schemas.openxmlformats.org/officeDocument/2006/relationships/slide" Target="slide39.xml"/><Relationship Id="rId11" Type="http://schemas.openxmlformats.org/officeDocument/2006/relationships/slide" Target="slide65.xml"/><Relationship Id="rId5" Type="http://schemas.openxmlformats.org/officeDocument/2006/relationships/slide" Target="slide36.xml"/><Relationship Id="rId10" Type="http://schemas.openxmlformats.org/officeDocument/2006/relationships/slide" Target="slide62.xml"/><Relationship Id="rId4" Type="http://schemas.openxmlformats.org/officeDocument/2006/relationships/slide" Target="slide24.xml"/><Relationship Id="rId9" Type="http://schemas.openxmlformats.org/officeDocument/2006/relationships/slide" Target="slide58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1.png"/><Relationship Id="rId5" Type="http://schemas.openxmlformats.org/officeDocument/2006/relationships/slide" Target="slide5.xml"/><Relationship Id="rId4" Type="http://schemas.openxmlformats.org/officeDocument/2006/relationships/image" Target="../media/image5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1.png"/><Relationship Id="rId4" Type="http://schemas.openxmlformats.org/officeDocument/2006/relationships/slide" Target="slide5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1.png"/><Relationship Id="rId4" Type="http://schemas.openxmlformats.org/officeDocument/2006/relationships/slide" Target="slide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1.png"/><Relationship Id="rId5" Type="http://schemas.openxmlformats.org/officeDocument/2006/relationships/slide" Target="slide5.xml"/><Relationship Id="rId4" Type="http://schemas.openxmlformats.org/officeDocument/2006/relationships/image" Target="../media/image6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" Target="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slide" Target="slide5.xml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1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1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1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slide" Target="slide5.xml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1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slide" Target="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slide" Target="slide5.xml"/><Relationship Id="rId1" Type="http://schemas.openxmlformats.org/officeDocument/2006/relationships/slideLayout" Target="../slideLayouts/slideLayout13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slide" Target="slide5.xml"/><Relationship Id="rId1" Type="http://schemas.openxmlformats.org/officeDocument/2006/relationships/slideLayout" Target="../slideLayouts/slideLayout13.xml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77.gif"/><Relationship Id="rId7" Type="http://schemas.openxmlformats.org/officeDocument/2006/relationships/slide" Target="slide5.xml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0.png"/><Relationship Id="rId5" Type="http://schemas.openxmlformats.org/officeDocument/2006/relationships/image" Target="../media/image65.png"/><Relationship Id="rId4" Type="http://schemas.openxmlformats.org/officeDocument/2006/relationships/image" Target="../media/image78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slide" Target="slide5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slide" Target="slide5.xml"/><Relationship Id="rId1" Type="http://schemas.openxmlformats.org/officeDocument/2006/relationships/slideLayout" Target="../slideLayouts/slideLayout5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slide" Target="slide5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slide" Target="slide5.xml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slide" Target="slide5.xml"/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1.png"/><Relationship Id="rId4" Type="http://schemas.openxmlformats.org/officeDocument/2006/relationships/slide" Target="slide5.xml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slide" Target="slide5.xml"/><Relationship Id="rId7" Type="http://schemas.openxmlformats.org/officeDocument/2006/relationships/image" Target="../media/image83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41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1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1.png"/><Relationship Id="rId4" Type="http://schemas.openxmlformats.org/officeDocument/2006/relationships/slide" Target="slide5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1.png"/><Relationship Id="rId4" Type="http://schemas.openxmlformats.org/officeDocument/2006/relationships/slide" Target="slide5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1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1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slide" Target="slide5.xml"/><Relationship Id="rId1" Type="http://schemas.openxmlformats.org/officeDocument/2006/relationships/slideLayout" Target="../slideLayouts/slideLayout4.xml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package" Target="../embeddings/Microsoft_Excel_Worksheet.xlsx"/><Relationship Id="rId7" Type="http://schemas.openxmlformats.org/officeDocument/2006/relationships/slide" Target="slide5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93.emf"/><Relationship Id="rId5" Type="http://schemas.openxmlformats.org/officeDocument/2006/relationships/package" Target="../embeddings/Microsoft_Excel_Worksheet1.xlsx"/><Relationship Id="rId4" Type="http://schemas.openxmlformats.org/officeDocument/2006/relationships/image" Target="../media/image92.emf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7" Type="http://schemas.openxmlformats.org/officeDocument/2006/relationships/image" Target="../media/image4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Relationship Id="rId6" Type="http://schemas.openxmlformats.org/officeDocument/2006/relationships/slide" Target="slide5.xml"/><Relationship Id="rId5" Type="http://schemas.openxmlformats.org/officeDocument/2006/relationships/image" Target="../media/image95.gif"/><Relationship Id="rId4" Type="http://schemas.openxmlformats.org/officeDocument/2006/relationships/image" Target="../media/image94.emf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1.png"/><Relationship Id="rId4" Type="http://schemas.openxmlformats.org/officeDocument/2006/relationships/slide" Target="slide5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2FC8CB4-4D40-8467-1962-7D985DB71A2D}"/>
              </a:ext>
            </a:extLst>
          </p:cNvPr>
          <p:cNvSpPr/>
          <p:nvPr/>
        </p:nvSpPr>
        <p:spPr>
          <a:xfrm>
            <a:off x="3244" y="0"/>
            <a:ext cx="12192000" cy="6858000"/>
          </a:xfrm>
          <a:prstGeom prst="rect">
            <a:avLst/>
          </a:prstGeom>
          <a:solidFill>
            <a:srgbClr val="F4662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F932F34-5526-B7C9-C9AB-8D1F9535CCD9}"/>
              </a:ext>
            </a:extLst>
          </p:cNvPr>
          <p:cNvSpPr/>
          <p:nvPr/>
        </p:nvSpPr>
        <p:spPr>
          <a:xfrm>
            <a:off x="-3244" y="2108958"/>
            <a:ext cx="12192000" cy="1743390"/>
          </a:xfrm>
          <a:prstGeom prst="rect">
            <a:avLst/>
          </a:prstGeom>
          <a:solidFill>
            <a:srgbClr val="FC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0D9D20-B4BB-42AA-8DDD-68CC9F1D95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17735" y="738156"/>
            <a:ext cx="4215545" cy="1581134"/>
          </a:xfrm>
        </p:spPr>
        <p:txBody>
          <a:bodyPr>
            <a:normAutofit/>
          </a:bodyPr>
          <a:lstStyle/>
          <a:p>
            <a:r>
              <a:rPr lang="en-US" sz="7200" b="1">
                <a:solidFill>
                  <a:schemeClr val="bg1"/>
                </a:solidFill>
              </a:rPr>
              <a:t>LEARN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D9E8FDB-60EE-45AE-BB89-9A561A61C2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6216" y="5618406"/>
            <a:ext cx="10693080" cy="685800"/>
          </a:xfrm>
          <a:solidFill>
            <a:srgbClr val="FFC000"/>
          </a:solidFill>
        </p:spPr>
        <p:txBody>
          <a:bodyPr/>
          <a:lstStyle/>
          <a:p>
            <a:r>
              <a:rPr lang="en-US" dirty="0"/>
              <a:t>Harold Medina, Aigul Yermagambetova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F8D7C16-64C8-D3FD-2083-4A249CC59130}"/>
              </a:ext>
            </a:extLst>
          </p:cNvPr>
          <p:cNvSpPr txBox="1">
            <a:spLocks/>
          </p:cNvSpPr>
          <p:nvPr/>
        </p:nvSpPr>
        <p:spPr>
          <a:xfrm>
            <a:off x="1283040" y="2189217"/>
            <a:ext cx="3346315" cy="15811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7200" b="1"/>
              <a:t>RUST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6268B5D-D21A-989F-4AAA-825922F0D05F}"/>
              </a:ext>
            </a:extLst>
          </p:cNvPr>
          <p:cNvSpPr txBox="1">
            <a:spLocks/>
          </p:cNvSpPr>
          <p:nvPr/>
        </p:nvSpPr>
        <p:spPr>
          <a:xfrm>
            <a:off x="1595016" y="3722275"/>
            <a:ext cx="2907695" cy="15811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7200" b="1">
                <a:solidFill>
                  <a:schemeClr val="bg1"/>
                </a:solidFill>
              </a:rPr>
              <a:t>NOW!</a:t>
            </a:r>
          </a:p>
        </p:txBody>
      </p:sp>
      <p:pic>
        <p:nvPicPr>
          <p:cNvPr id="13" name="Picture 12" descr="A cartoon of an orange crab">
            <a:extLst>
              <a:ext uri="{FF2B5EF4-FFF2-40B4-BE49-F238E27FC236}">
                <a16:creationId xmlns:a16="http://schemas.microsoft.com/office/drawing/2014/main" id="{3DA3FB23-A63A-3E9F-B321-AF2F13124C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3280" y="1929011"/>
            <a:ext cx="3148897" cy="2101546"/>
          </a:xfrm>
          <a:prstGeom prst="rect">
            <a:avLst/>
          </a:prstGeom>
        </p:spPr>
      </p:pic>
      <p:pic>
        <p:nvPicPr>
          <p:cNvPr id="15" name="Picture 1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15F36AE0-6F04-8091-4ECB-94B35B881C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18256" y="1392132"/>
            <a:ext cx="3175303" cy="3175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73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FEE347-D240-CD7F-A129-50D209274E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795316-8BE6-A460-B395-953C76EB0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/>
              <a:t>Benchmark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9348D536-2139-8181-DD3B-46C08B9A9B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Description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126BFD1F-26A4-3D0A-AF92-3A65BB6E69D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The benchmark consists of a stress test that consists of the same concurrent tasks in different program languages as Rust, Go, Java, C#, Python, Node.js and Elixir.</a:t>
            </a:r>
          </a:p>
          <a:p>
            <a:r>
              <a:rPr lang="en-US"/>
              <a:t>The test grew the number of Tasks executed by iteration, starting with one, ten thousand, 100 thousand, and finishing with 1 million tasks.</a:t>
            </a:r>
          </a:p>
          <a:p>
            <a:r>
              <a:rPr lang="en-US"/>
              <a:t>More information in (</a:t>
            </a:r>
            <a:r>
              <a:rPr lang="en-US" err="1"/>
              <a:t>Kołaczkowski</a:t>
            </a:r>
            <a:r>
              <a:rPr lang="en-US"/>
              <a:t>, 2021).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867E695C-2274-0618-AB06-075C654632C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/>
              <a:t>Test Technologies</a:t>
            </a:r>
          </a:p>
        </p:txBody>
      </p:sp>
      <p:graphicFrame>
        <p:nvGraphicFramePr>
          <p:cNvPr id="19" name="Content Placeholder 18">
            <a:extLst>
              <a:ext uri="{FF2B5EF4-FFF2-40B4-BE49-F238E27FC236}">
                <a16:creationId xmlns:a16="http://schemas.microsoft.com/office/drawing/2014/main" id="{714DFC6A-45A0-6916-3DD9-90E8501F69AF}"/>
              </a:ext>
            </a:extLst>
          </p:cNvPr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2952945002"/>
              </p:ext>
            </p:extLst>
          </p:nvPr>
        </p:nvGraphicFramePr>
        <p:xfrm>
          <a:off x="6345238" y="3203575"/>
          <a:ext cx="4526894" cy="33660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3447">
                  <a:extLst>
                    <a:ext uri="{9D8B030D-6E8A-4147-A177-3AD203B41FA5}">
                      <a16:colId xmlns:a16="http://schemas.microsoft.com/office/drawing/2014/main" val="3630727091"/>
                    </a:ext>
                  </a:extLst>
                </a:gridCol>
                <a:gridCol w="2263447">
                  <a:extLst>
                    <a:ext uri="{9D8B030D-6E8A-4147-A177-3AD203B41FA5}">
                      <a16:colId xmlns:a16="http://schemas.microsoft.com/office/drawing/2014/main" val="1762553775"/>
                    </a:ext>
                  </a:extLst>
                </a:gridCol>
              </a:tblGrid>
              <a:tr h="296851">
                <a:tc>
                  <a:txBody>
                    <a:bodyPr/>
                    <a:lstStyle/>
                    <a:p>
                      <a:r>
                        <a:rPr lang="en-US" sz="1000"/>
                        <a:t>Technology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0420548"/>
                  </a:ext>
                </a:extLst>
              </a:tr>
              <a:tr h="296851">
                <a:tc>
                  <a:txBody>
                    <a:bodyPr/>
                    <a:lstStyle/>
                    <a:p>
                      <a:r>
                        <a:rPr lang="en-US" sz="1000"/>
                        <a:t>Hardware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000"/>
                        <a:t>Intel(R) Xeon(R) CPU E3-1505M v6 @ 3.00GHz</a:t>
                      </a:r>
                      <a:endParaRPr lang="en-US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3380312"/>
                  </a:ext>
                </a:extLst>
              </a:tr>
              <a:tr h="296851">
                <a:tc>
                  <a:txBody>
                    <a:bodyPr/>
                    <a:lstStyle/>
                    <a:p>
                      <a:r>
                        <a:rPr lang="en-US" sz="1000"/>
                        <a:t>Operative 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Ubuntu 22.04 LTS, Linux p5520 5.15.0-72-generic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5590203"/>
                  </a:ext>
                </a:extLst>
              </a:tr>
              <a:tr h="296851">
                <a:tc>
                  <a:txBody>
                    <a:bodyPr/>
                    <a:lstStyle/>
                    <a:p>
                      <a:r>
                        <a:rPr lang="en-US" sz="1000"/>
                        <a:t>Rust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1.69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4965502"/>
                  </a:ext>
                </a:extLst>
              </a:tr>
              <a:tr h="296851">
                <a:tc>
                  <a:txBody>
                    <a:bodyPr/>
                    <a:lstStyle/>
                    <a:p>
                      <a:r>
                        <a:rPr lang="en-US" sz="1000"/>
                        <a:t>Go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1.18.1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9106842"/>
                  </a:ext>
                </a:extLst>
              </a:tr>
              <a:tr h="296851">
                <a:tc>
                  <a:txBody>
                    <a:bodyPr/>
                    <a:lstStyle/>
                    <a:p>
                      <a:r>
                        <a:rPr lang="en-US" sz="1000"/>
                        <a:t>Java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OpenJDK “21-ea” build 21-ea+22-1890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5526456"/>
                  </a:ext>
                </a:extLst>
              </a:tr>
              <a:tr h="296851">
                <a:tc>
                  <a:txBody>
                    <a:bodyPr/>
                    <a:lstStyle/>
                    <a:p>
                      <a:r>
                        <a:rPr lang="en-US" sz="1000"/>
                        <a:t>.NET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6.0.116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0051783"/>
                  </a:ext>
                </a:extLst>
              </a:tr>
              <a:tr h="296851">
                <a:tc>
                  <a:txBody>
                    <a:bodyPr/>
                    <a:lstStyle/>
                    <a:p>
                      <a:r>
                        <a:rPr lang="en-US" sz="1000"/>
                        <a:t>NodeJS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12.22.9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0075042"/>
                  </a:ext>
                </a:extLst>
              </a:tr>
              <a:tr h="296851">
                <a:tc>
                  <a:txBody>
                    <a:bodyPr/>
                    <a:lstStyle/>
                    <a:p>
                      <a:r>
                        <a:rPr lang="en-US" sz="1000"/>
                        <a:t>Python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3.10.6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2255609"/>
                  </a:ext>
                </a:extLst>
              </a:tr>
              <a:tr h="296851">
                <a:tc>
                  <a:txBody>
                    <a:bodyPr/>
                    <a:lstStyle/>
                    <a:p>
                      <a:r>
                        <a:rPr lang="en-US" sz="1000"/>
                        <a:t>Elixir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/>
                        <a:t>Erlang/OTP 24 erts-12.2.1, Elixir 1.12.2</a:t>
                      </a:r>
                      <a:endParaRPr lang="en-US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76872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7873144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92E3A-DB80-46C8-A227-EE0F7E87D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Thank you</a:t>
            </a:r>
          </a:p>
        </p:txBody>
      </p:sp>
      <p:pic>
        <p:nvPicPr>
          <p:cNvPr id="25" name="Online Image Placeholder 23" descr="User">
            <a:extLst>
              <a:ext uri="{FF2B5EF4-FFF2-40B4-BE49-F238E27FC236}">
                <a16:creationId xmlns:a16="http://schemas.microsoft.com/office/drawing/2014/main" id="{DD136AFE-38B3-4FAE-907B-277600FBDED5}"/>
              </a:ext>
            </a:extLst>
          </p:cNvPr>
          <p:cNvPicPr>
            <a:picLocks noGrp="1" noChangeAspect="1"/>
          </p:cNvPicPr>
          <p:nvPr>
            <p:ph type="pic" sz="quarter" idx="25"/>
          </p:nvPr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7772400" y="2214499"/>
            <a:ext cx="457200" cy="457200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977D1C-657B-4FA7-B4A1-CD08EC61D37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772400" y="2723960"/>
            <a:ext cx="3721100" cy="678307"/>
          </a:xfrm>
        </p:spPr>
        <p:txBody>
          <a:bodyPr>
            <a:normAutofit fontScale="47500" lnSpcReduction="20000"/>
          </a:bodyPr>
          <a:lstStyle/>
          <a:p>
            <a:pPr marL="0" indent="0"/>
            <a:r>
              <a:rPr lang="en-US" sz="3400" dirty="0"/>
              <a:t>Aigul Yermagambetova</a:t>
            </a:r>
          </a:p>
          <a:p>
            <a:pPr marL="0" indent="0"/>
            <a:r>
              <a:rPr lang="en-US" sz="3400" dirty="0"/>
              <a:t>Harold Medina</a:t>
            </a:r>
          </a:p>
          <a:p>
            <a:pPr marL="0" indent="0">
              <a:buNone/>
            </a:pPr>
            <a:endParaRPr lang="en-US" sz="1600" dirty="0"/>
          </a:p>
        </p:txBody>
      </p:sp>
      <p:pic>
        <p:nvPicPr>
          <p:cNvPr id="27" name="Online Image Placeholder 27" descr="Envelope">
            <a:extLst>
              <a:ext uri="{FF2B5EF4-FFF2-40B4-BE49-F238E27FC236}">
                <a16:creationId xmlns:a16="http://schemas.microsoft.com/office/drawing/2014/main" id="{79C99175-A844-475F-B903-FB0A246099C3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7772400" y="3649981"/>
            <a:ext cx="457200" cy="457200"/>
          </a:xfrm>
          <a:prstGeom prst="rect">
            <a:avLst/>
          </a:prstGeo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B2E9EE6-5A74-4119-8DAA-06582357CF7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772400" y="4149086"/>
            <a:ext cx="3721100" cy="889829"/>
          </a:xfrm>
        </p:spPr>
        <p:txBody>
          <a:bodyPr/>
          <a:lstStyle/>
          <a:p>
            <a:r>
              <a:rPr lang="en-US" sz="1600" dirty="0">
                <a:hlinkClick r:id="rId6"/>
              </a:rPr>
              <a:t>ayermagambetova01@mynbcc.ca</a:t>
            </a:r>
            <a:endParaRPr lang="en-US" sz="1600" dirty="0"/>
          </a:p>
          <a:p>
            <a:r>
              <a:rPr lang="en-US" sz="1600" dirty="0">
                <a:hlinkClick r:id="rId7"/>
              </a:rPr>
              <a:t>hmedinasantacruz01@mynbcc.ca</a:t>
            </a:r>
            <a:r>
              <a:rPr lang="en-US" sz="1600" dirty="0"/>
              <a:t> 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D6C90EA9-2998-4A9C-A666-B38258E20B60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r>
              <a:rPr lang="en-US"/>
              <a:t>9/4/20XX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1241EFF-1DFD-4B6D-BFDE-8E8B18833441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3BB8335-F249-4F37-8C3F-A672116EB876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A65A5C87-DF58-40C8-B092-1DE63DB4547E}" type="slidenum">
              <a:rPr lang="en-US" smtClean="0"/>
              <a:t>100</a:t>
            </a:fld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D67C8D1-911C-C88A-2944-C6B335F77C1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7318" y="705515"/>
            <a:ext cx="6682276" cy="5274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75288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04F679-F280-B70E-BAD5-A119FC2D90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179B74F9-143F-989F-4B7D-79C773460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References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9A4878E2-4C7B-5A11-12C9-947EFF49C2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600" i="1" dirty="0">
                <a:effectLst/>
              </a:rPr>
              <a:t>The rust programming language</a:t>
            </a:r>
            <a:r>
              <a:rPr lang="en-US" sz="1600" dirty="0">
                <a:effectLst/>
              </a:rPr>
              <a:t>. The Rust Programming Language - The Rust Programming Language. (n.d.). https://doc.rust-lang.org/book/title-page.html </a:t>
            </a:r>
          </a:p>
          <a:p>
            <a:r>
              <a:rPr lang="en-US" sz="1600" i="1" dirty="0">
                <a:effectLst/>
              </a:rPr>
              <a:t>Rust by example</a:t>
            </a:r>
            <a:r>
              <a:rPr lang="en-US" sz="1600" dirty="0">
                <a:effectLst/>
              </a:rPr>
              <a:t>. Introduction - Rust By Example. (n.d.). https://doc.rust-lang.org/rust-by-example/index.html </a:t>
            </a:r>
          </a:p>
          <a:p>
            <a:r>
              <a:rPr lang="en-US" sz="1600" dirty="0">
                <a:effectLst/>
              </a:rPr>
              <a:t>Thompson, C. (2023, February 15). </a:t>
            </a:r>
            <a:r>
              <a:rPr lang="en-US" sz="1600" i="1" dirty="0">
                <a:effectLst/>
              </a:rPr>
              <a:t>How rust went from a side project to the world’s most-loved programming language</a:t>
            </a:r>
            <a:r>
              <a:rPr lang="en-US" sz="1600" dirty="0">
                <a:effectLst/>
              </a:rPr>
              <a:t>. MIT Technology Review. https://www.technologyreview.com/2023/02/14/1067869/rust-worlds-fastest-growing-programming-language/ </a:t>
            </a:r>
          </a:p>
          <a:p>
            <a:r>
              <a:rPr lang="en-US" sz="1600" dirty="0" err="1">
                <a:effectLst/>
              </a:rPr>
              <a:t>CodiLime</a:t>
            </a:r>
            <a:r>
              <a:rPr lang="en-US" sz="1600" dirty="0">
                <a:effectLst/>
              </a:rPr>
              <a:t>. (2023, March 21). </a:t>
            </a:r>
            <a:r>
              <a:rPr lang="en-US" sz="1600" i="1" dirty="0">
                <a:effectLst/>
              </a:rPr>
              <a:t>The future of rust: Characteristics, popularity, and challenges</a:t>
            </a:r>
            <a:r>
              <a:rPr lang="en-US" sz="1600" dirty="0">
                <a:effectLst/>
              </a:rPr>
              <a:t>. Medium. https://medium.com/@codilime/the-future-of-rust-characteristics-popularity-and-challenges-7de4db5ebd67#:~:text=Rust%20history,to%20the%20world%20in%202010. </a:t>
            </a:r>
          </a:p>
          <a:p>
            <a:endParaRPr lang="en-US" sz="1600" dirty="0">
              <a:effectLst/>
            </a:endParaRPr>
          </a:p>
          <a:p>
            <a:endParaRPr lang="en-US" sz="1600" dirty="0">
              <a:effectLst/>
            </a:endParaRPr>
          </a:p>
          <a:p>
            <a:endParaRPr lang="en-US" sz="1600" dirty="0">
              <a:effectLst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30C2EB-4897-5F59-4657-FC1065EFDB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smtClean="0"/>
              <a:pPr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6618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C42DAA-C064-A8A8-60C1-E3EE36C5A3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0391C1-B8C9-9C81-D184-C71069515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/>
              <a:t>Benchmark For 1 Task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73F6C54-1D08-885E-9A0A-A65F035FA3B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2690" y="2478088"/>
            <a:ext cx="8494582" cy="3694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C85EFCE-F2CB-F7C0-C4A5-6AB51A808F7A}"/>
              </a:ext>
            </a:extLst>
          </p:cNvPr>
          <p:cNvSpPr txBox="1"/>
          <p:nvPr/>
        </p:nvSpPr>
        <p:spPr>
          <a:xfrm>
            <a:off x="2016932" y="6172200"/>
            <a:ext cx="6097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Picture taken from (</a:t>
            </a:r>
            <a:r>
              <a:rPr lang="en-US" err="1"/>
              <a:t>Kołaczkowski</a:t>
            </a:r>
            <a:r>
              <a:rPr lang="en-US"/>
              <a:t>, 2021).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0DE0DD9-C88F-92B3-5062-683EDFCB6DD7}"/>
              </a:ext>
            </a:extLst>
          </p:cNvPr>
          <p:cNvSpPr txBox="1"/>
          <p:nvPr/>
        </p:nvSpPr>
        <p:spPr>
          <a:xfrm>
            <a:off x="5065709" y="2108756"/>
            <a:ext cx="3837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Memory Used By Concurrent Tasks</a:t>
            </a:r>
          </a:p>
        </p:txBody>
      </p:sp>
      <p:pic>
        <p:nvPicPr>
          <p:cNvPr id="18" name="Picture 17" descr="A cartoon of an orange crab">
            <a:extLst>
              <a:ext uri="{FF2B5EF4-FFF2-40B4-BE49-F238E27FC236}">
                <a16:creationId xmlns:a16="http://schemas.microsoft.com/office/drawing/2014/main" id="{0B50BA32-7180-B7E2-575C-AF938CD6E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9310" y="5668416"/>
            <a:ext cx="1733507" cy="1156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9274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DCFF14-F86C-408D-58B0-DBFB33D12A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EFFE9-1876-4726-7F53-63BFEAA59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/>
              <a:t>Benchmark For 10K Task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4772E297-3CAB-1360-D99D-74FADEFE44E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2690" y="2478088"/>
            <a:ext cx="8494582" cy="3694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51672B6-68C2-8E47-8C8C-1E4A5DD1417D}"/>
              </a:ext>
            </a:extLst>
          </p:cNvPr>
          <p:cNvSpPr txBox="1"/>
          <p:nvPr/>
        </p:nvSpPr>
        <p:spPr>
          <a:xfrm>
            <a:off x="2016932" y="6172200"/>
            <a:ext cx="6097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Picture taken from (</a:t>
            </a:r>
            <a:r>
              <a:rPr lang="en-US" err="1"/>
              <a:t>Kołaczkowski</a:t>
            </a:r>
            <a:r>
              <a:rPr lang="en-US"/>
              <a:t>, 2021).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759C68-F23B-46ED-205B-D3E8F855E401}"/>
              </a:ext>
            </a:extLst>
          </p:cNvPr>
          <p:cNvSpPr txBox="1"/>
          <p:nvPr/>
        </p:nvSpPr>
        <p:spPr>
          <a:xfrm>
            <a:off x="5065709" y="2108756"/>
            <a:ext cx="3837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Memory Used By Concurrent Tasks</a:t>
            </a:r>
          </a:p>
        </p:txBody>
      </p:sp>
      <p:pic>
        <p:nvPicPr>
          <p:cNvPr id="7" name="Picture 6" descr="A white letter in a circle with a gear on it&#10;&#10;Description automatically generated">
            <a:extLst>
              <a:ext uri="{FF2B5EF4-FFF2-40B4-BE49-F238E27FC236}">
                <a16:creationId xmlns:a16="http://schemas.microsoft.com/office/drawing/2014/main" id="{CB015ACD-8406-F52C-098E-4F82319F98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21490" y="5017135"/>
            <a:ext cx="1170510" cy="1170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9202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4A9FA2-3F2B-FE95-EAAA-E23E714044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C7BE0-6665-E8BD-619F-57D43F876C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/>
              <a:t>Benchmark For 100K Task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6A99193-6505-4A9A-CBF3-E763DA6A04E3}"/>
              </a:ext>
            </a:extLst>
          </p:cNvPr>
          <p:cNvSpPr txBox="1"/>
          <p:nvPr/>
        </p:nvSpPr>
        <p:spPr>
          <a:xfrm>
            <a:off x="2016932" y="6172200"/>
            <a:ext cx="6097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Picture taken from (</a:t>
            </a:r>
            <a:r>
              <a:rPr lang="en-US" err="1"/>
              <a:t>Kołaczkowski</a:t>
            </a:r>
            <a:r>
              <a:rPr lang="en-US"/>
              <a:t>, 2021).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0FDDE3-09D8-125D-82C0-E7E31855C2C7}"/>
              </a:ext>
            </a:extLst>
          </p:cNvPr>
          <p:cNvSpPr txBox="1"/>
          <p:nvPr/>
        </p:nvSpPr>
        <p:spPr>
          <a:xfrm>
            <a:off x="5065709" y="2108756"/>
            <a:ext cx="3837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Memory Used By Concurrent Tasks</a:t>
            </a:r>
          </a:p>
        </p:txBody>
      </p:sp>
      <p:pic>
        <p:nvPicPr>
          <p:cNvPr id="7" name="Picture 6" descr="A cartoon of an orange crab">
            <a:extLst>
              <a:ext uri="{FF2B5EF4-FFF2-40B4-BE49-F238E27FC236}">
                <a16:creationId xmlns:a16="http://schemas.microsoft.com/office/drawing/2014/main" id="{751322F6-B6C6-D051-5E54-79B78A1DF8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9310" y="5668416"/>
            <a:ext cx="1733507" cy="1156927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6305CF5-C9B0-883F-6807-72640C143E9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5156" y="2824956"/>
            <a:ext cx="8629650" cy="3000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43224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A3A914-5B13-1B75-ACD2-0A9B109AA0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3CB150-3C72-E915-9A1B-38696ABC4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/>
              <a:t>Benchmark For 1 Million Task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A965AB74-8CD6-00DA-9113-9C7D7E470AD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5156" y="2824956"/>
            <a:ext cx="8629650" cy="3000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359B649-6627-D95E-AF1E-E70335433D95}"/>
              </a:ext>
            </a:extLst>
          </p:cNvPr>
          <p:cNvSpPr txBox="1"/>
          <p:nvPr/>
        </p:nvSpPr>
        <p:spPr>
          <a:xfrm>
            <a:off x="2016932" y="6172200"/>
            <a:ext cx="6097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Picture taken from (</a:t>
            </a:r>
            <a:r>
              <a:rPr lang="en-US" err="1"/>
              <a:t>Kołaczkowski</a:t>
            </a:r>
            <a:r>
              <a:rPr lang="en-US"/>
              <a:t>, 2021).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C5110A-A069-5A8C-1FBE-692E3D91557F}"/>
              </a:ext>
            </a:extLst>
          </p:cNvPr>
          <p:cNvSpPr txBox="1"/>
          <p:nvPr/>
        </p:nvSpPr>
        <p:spPr>
          <a:xfrm>
            <a:off x="5065709" y="2108756"/>
            <a:ext cx="3837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Memory Used By Concurrent Tasks</a:t>
            </a:r>
          </a:p>
        </p:txBody>
      </p:sp>
      <p:pic>
        <p:nvPicPr>
          <p:cNvPr id="6" name="Picture 5" descr="A white letter in a circle with a gear on it&#10;&#10;Description automatically generated">
            <a:extLst>
              <a:ext uri="{FF2B5EF4-FFF2-40B4-BE49-F238E27FC236}">
                <a16:creationId xmlns:a16="http://schemas.microsoft.com/office/drawing/2014/main" id="{B304EBBB-0411-9F44-4598-6E4FDA74D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21490" y="5017135"/>
            <a:ext cx="1170510" cy="1170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2736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E44AB90-E261-536E-7ADD-C2ADD8E971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9/4/20XX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3A88D93-64E0-D61D-FC5E-15EDA32EB6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8C4FD9-35E9-7F07-9383-87B1A61ABB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smtClean="0"/>
              <a:t>15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C8232C2-6C7F-6079-69A2-56A16A213C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269" y="371213"/>
            <a:ext cx="6241321" cy="29415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41B2B96-EE4B-7725-1579-27B9851D59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516" y="2793948"/>
            <a:ext cx="4930567" cy="31473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1750C3F-9D7F-DC87-8916-65B2FAA5A1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9192" y="1336342"/>
            <a:ext cx="6477561" cy="32311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DEE67D5-CAFF-75D1-0118-5CEA06B66A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1983" y="3379023"/>
            <a:ext cx="2926334" cy="29110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14BEA6D-A6DB-0DE5-F056-8DD2403A1C22}"/>
              </a:ext>
            </a:extLst>
          </p:cNvPr>
          <p:cNvSpPr txBox="1"/>
          <p:nvPr/>
        </p:nvSpPr>
        <p:spPr>
          <a:xfrm>
            <a:off x="7478699" y="484446"/>
            <a:ext cx="625668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latin typeface="Avenir Next LT Pro" panose="020B0504020202020204" pitchFamily="34" charset="0"/>
              </a:rPr>
              <a:t>Rust learning curve</a:t>
            </a:r>
            <a:endParaRPr lang="en-US" sz="24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7143275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C61D1-65FF-32A9-5E4B-5A62FAEE6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7424928" cy="1179576"/>
          </a:xfrm>
        </p:spPr>
        <p:txBody>
          <a:bodyPr/>
          <a:lstStyle/>
          <a:p>
            <a:r>
              <a:rPr lang="en-US" dirty="0"/>
              <a:t>What projects have used Rust?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78FF434-3F08-2AE6-87DB-63DA133BF0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9/4/20XX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852FF8-8ACF-F567-F009-853640C077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EE02562-C57E-352D-4C79-313756434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smtClean="0"/>
              <a:t>16</a:t>
            </a:fld>
            <a:endParaRPr lang="en-US"/>
          </a:p>
        </p:txBody>
      </p:sp>
      <p:pic>
        <p:nvPicPr>
          <p:cNvPr id="13" name="Picture 12" descr="A logo of a fox and a planet&#10;&#10;Description automatically generated">
            <a:extLst>
              <a:ext uri="{FF2B5EF4-FFF2-40B4-BE49-F238E27FC236}">
                <a16:creationId xmlns:a16="http://schemas.microsoft.com/office/drawing/2014/main" id="{B569E12D-B7D0-74A1-0456-B0D9CB1C7D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907" y="2382483"/>
            <a:ext cx="1173262" cy="110653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970C295-110F-26D8-D481-A7E678C8ED35}"/>
              </a:ext>
            </a:extLst>
          </p:cNvPr>
          <p:cNvSpPr txBox="1"/>
          <p:nvPr/>
        </p:nvSpPr>
        <p:spPr>
          <a:xfrm>
            <a:off x="715907" y="3750733"/>
            <a:ext cx="130762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Mozilla’s browser uses Rust for </a:t>
            </a:r>
            <a:r>
              <a:rPr lang="en-US" b="1" dirty="0"/>
              <a:t>its CSS engine</a:t>
            </a:r>
          </a:p>
        </p:txBody>
      </p:sp>
      <p:pic>
        <p:nvPicPr>
          <p:cNvPr id="5" name="Picture 4" descr="A logo with blue and red circles&#10;&#10;Description automatically generated">
            <a:extLst>
              <a:ext uri="{FF2B5EF4-FFF2-40B4-BE49-F238E27FC236}">
                <a16:creationId xmlns:a16="http://schemas.microsoft.com/office/drawing/2014/main" id="{A20823B4-BBE5-4057-C19D-BE044177BE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6388" y="2543949"/>
            <a:ext cx="1639330" cy="783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48E0B00-3FD4-63D2-942E-515D268048F9}"/>
              </a:ext>
            </a:extLst>
          </p:cNvPr>
          <p:cNvSpPr txBox="1"/>
          <p:nvPr/>
        </p:nvSpPr>
        <p:spPr>
          <a:xfrm>
            <a:off x="2412992" y="3660496"/>
            <a:ext cx="241088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 graphic editor’s multiplayer </a:t>
            </a:r>
            <a:r>
              <a:rPr lang="en-US" b="1" dirty="0"/>
              <a:t>server </a:t>
            </a:r>
            <a:r>
              <a:rPr lang="en-US" dirty="0"/>
              <a:t>written in TypeScript was no longer enough, so it was rewritten in Rust</a:t>
            </a:r>
          </a:p>
        </p:txBody>
      </p:sp>
      <p:pic>
        <p:nvPicPr>
          <p:cNvPr id="11" name="Picture 10" descr="A blue face with black dots&#10;&#10;Description automatically generated">
            <a:extLst>
              <a:ext uri="{FF2B5EF4-FFF2-40B4-BE49-F238E27FC236}">
                <a16:creationId xmlns:a16="http://schemas.microsoft.com/office/drawing/2014/main" id="{9C2B5FDE-BE57-105D-84B4-6F4303A753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0791" y="2322467"/>
            <a:ext cx="1967170" cy="110653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20D39C3-ACC4-B5ED-1D07-8FD706F7AEC5}"/>
              </a:ext>
            </a:extLst>
          </p:cNvPr>
          <p:cNvSpPr txBox="1"/>
          <p:nvPr/>
        </p:nvSpPr>
        <p:spPr>
          <a:xfrm>
            <a:off x="5220174" y="3722792"/>
            <a:ext cx="155315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0" i="0" dirty="0">
                <a:solidFill>
                  <a:srgbClr val="242424"/>
                </a:solidFill>
                <a:effectLst/>
              </a:rPr>
              <a:t>both the codebase’s client and server sides are coded in Rust</a:t>
            </a:r>
            <a:endParaRPr lang="en-US" b="1" dirty="0"/>
          </a:p>
        </p:txBody>
      </p:sp>
      <p:pic>
        <p:nvPicPr>
          <p:cNvPr id="15" name="Picture 14" descr="A black and orange logo&#10;&#10;Description automatically generated">
            <a:extLst>
              <a:ext uri="{FF2B5EF4-FFF2-40B4-BE49-F238E27FC236}">
                <a16:creationId xmlns:a16="http://schemas.microsoft.com/office/drawing/2014/main" id="{173AF1F5-B2E2-2F01-7A8A-05389A4DD6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3035" y="2546693"/>
            <a:ext cx="1416384" cy="84349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3D2E4E9-059B-97F5-3AFD-A7279E453F4C}"/>
              </a:ext>
            </a:extLst>
          </p:cNvPr>
          <p:cNvSpPr txBox="1"/>
          <p:nvPr/>
        </p:nvSpPr>
        <p:spPr>
          <a:xfrm>
            <a:off x="7103104" y="3660496"/>
            <a:ext cx="241088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some of Amazon’s </a:t>
            </a:r>
            <a:r>
              <a:rPr lang="en-US" b="1" dirty="0"/>
              <a:t>cloud services </a:t>
            </a:r>
            <a:r>
              <a:rPr lang="en-US" dirty="0"/>
              <a:t>are built completely in Rust, e.g., Amazon S3, Amazon EC2, and others</a:t>
            </a:r>
          </a:p>
        </p:txBody>
      </p:sp>
      <p:pic>
        <p:nvPicPr>
          <p:cNvPr id="19" name="Picture 18" descr="A green robot with two eyes&#10;&#10;Description automatically generated">
            <a:extLst>
              <a:ext uri="{FF2B5EF4-FFF2-40B4-BE49-F238E27FC236}">
                <a16:creationId xmlns:a16="http://schemas.microsoft.com/office/drawing/2014/main" id="{44F2EF25-352D-DEA0-3E66-610BE58AED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14008" y="1998527"/>
            <a:ext cx="2347733" cy="17608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003401A-B83A-9014-4879-388930F9F177}"/>
              </a:ext>
            </a:extLst>
          </p:cNvPr>
          <p:cNvSpPr txBox="1"/>
          <p:nvPr/>
        </p:nvSpPr>
        <p:spPr>
          <a:xfrm>
            <a:off x="9721643" y="3612234"/>
            <a:ext cx="182688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 operating system added Rust support to the </a:t>
            </a:r>
            <a:r>
              <a:rPr lang="en-US" b="1" dirty="0"/>
              <a:t>Android Open Source Project</a:t>
            </a:r>
          </a:p>
        </p:txBody>
      </p:sp>
    </p:spTree>
    <p:extLst>
      <p:ext uri="{BB962C8B-B14F-4D97-AF65-F5344CB8AC3E}">
        <p14:creationId xmlns:p14="http://schemas.microsoft.com/office/powerpoint/2010/main" val="33745683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2D6FBB9D-1CAA-4D05-AB33-BABDFE17B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04727B71-B4B6-4823-80A1-68C40B475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9A6DB05-9FB5-4B07-8675-74C23D4FD8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84ECDE7A-6944-466D-8FFE-149A29BA6B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B3420082-9415-44EC-802E-C77D71D59C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55A52C45-1FCB-4636-A80F-2849B8226C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501C14-7F4D-4D43-AB31-14E1B4AA1C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4767749" cy="117957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/>
              <a:t>Rust Installation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68EB4DD-3704-43AD-92B3-C4E0C6EA92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70799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6B417E5B-8103-B9D0-A87C-3F5CBC98DF84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 l="6018" r="847" b="1"/>
          <a:stretch/>
        </p:blipFill>
        <p:spPr>
          <a:xfrm>
            <a:off x="820912" y="2342181"/>
            <a:ext cx="4323524" cy="265761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141C1E-7FB9-4FD0-9195-B9ADFD18AD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83318" y="2018805"/>
            <a:ext cx="5673682" cy="2653904"/>
          </a:xfrm>
        </p:spPr>
        <p:txBody>
          <a:bodyPr vert="horz" lIns="91440" tIns="45720" rIns="91440" bIns="45720" rtlCol="0" anchor="ctr">
            <a:normAutofit fontScale="85000" lnSpcReduction="20000"/>
          </a:bodyPr>
          <a:lstStyle/>
          <a:p>
            <a:pPr marL="57150"/>
            <a:endParaRPr lang="en-US" dirty="0"/>
          </a:p>
          <a:p>
            <a:pPr marL="57150"/>
            <a:r>
              <a:rPr lang="en-US" dirty="0"/>
              <a:t>For Windows:</a:t>
            </a:r>
          </a:p>
          <a:p>
            <a:pPr marL="57150"/>
            <a:r>
              <a:rPr lang="en-US"/>
              <a:t>Visual Studio Code</a:t>
            </a:r>
            <a:endParaRPr lang="en-US" dirty="0"/>
          </a:p>
          <a:p>
            <a:pPr marL="57150"/>
            <a:r>
              <a:rPr lang="en-US">
                <a:hlinkClick r:id="rId3"/>
              </a:rPr>
              <a:t>https://www.rust-lang.org/tools/install</a:t>
            </a:r>
            <a:endParaRPr lang="en-US" dirty="0"/>
          </a:p>
          <a:p>
            <a:pPr marL="57150"/>
            <a:endParaRPr lang="en-US" dirty="0"/>
          </a:p>
          <a:p>
            <a:pPr marL="57150"/>
            <a:r>
              <a:rPr lang="en-US" dirty="0"/>
              <a:t>For Linux or macOS:</a:t>
            </a:r>
          </a:p>
          <a:p>
            <a:pPr marL="57150"/>
            <a:r>
              <a:rPr lang="en-US" dirty="0"/>
              <a:t>$ curl --proto '=</a:t>
            </a:r>
            <a:r>
              <a:rPr lang="en-US" dirty="0" err="1"/>
              <a:t>https'</a:t>
            </a:r>
            <a:r>
              <a:rPr lang="en-US" dirty="0"/>
              <a:t> --tlsv1.2 https://sh.rustup.rs -</a:t>
            </a:r>
            <a:r>
              <a:rPr lang="en-US" dirty="0" err="1"/>
              <a:t>sSf</a:t>
            </a:r>
            <a:r>
              <a:rPr lang="en-US" dirty="0"/>
              <a:t> | </a:t>
            </a:r>
            <a:r>
              <a:rPr lang="en-US" dirty="0" err="1"/>
              <a:t>sh</a:t>
            </a:r>
            <a:endParaRPr lang="en-US" dirty="0"/>
          </a:p>
          <a:p>
            <a:pPr marL="57150"/>
            <a:r>
              <a:rPr lang="en-US" dirty="0"/>
              <a:t>// Rust is installed now. Great!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2860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C59246-61F9-4344-994B-CAC75B954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65A5C87-DF58-40C8-B092-1DE63DB4547E}" type="slidenum">
              <a:rPr lang="en-US" smtClean="0"/>
              <a:pPr>
                <a:spcAft>
                  <a:spcPts val="600"/>
                </a:spcAft>
              </a:pPr>
              <a:t>17</a:t>
            </a:fld>
            <a:endParaRPr lang="en-US"/>
          </a:p>
        </p:txBody>
      </p:sp>
      <p:pic>
        <p:nvPicPr>
          <p:cNvPr id="5" name="Picture 4" descr="A cartoon of an orange crab">
            <a:hlinkClick r:id="rId4" action="ppaction://hlinksldjump"/>
            <a:extLst>
              <a:ext uri="{FF2B5EF4-FFF2-40B4-BE49-F238E27FC236}">
                <a16:creationId xmlns:a16="http://schemas.microsoft.com/office/drawing/2014/main" id="{C14469D9-3F14-8822-4FC2-A521347E51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53466" y="5262128"/>
            <a:ext cx="1733507" cy="115692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09C697E-3F93-DCDA-6E43-055647C49A35}"/>
              </a:ext>
            </a:extLst>
          </p:cNvPr>
          <p:cNvSpPr txBox="1"/>
          <p:nvPr/>
        </p:nvSpPr>
        <p:spPr>
          <a:xfrm>
            <a:off x="5746050" y="4661964"/>
            <a:ext cx="47725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/>
              <a:t>Download the installer</a:t>
            </a:r>
          </a:p>
          <a:p>
            <a:r>
              <a:rPr lang="en-US" i="1"/>
              <a:t>Follow the onscreen instructions</a:t>
            </a:r>
          </a:p>
          <a:p>
            <a:r>
              <a:rPr lang="en-US" i="1"/>
              <a:t>You may need to install the Visual Studio C++ Build tools when prompted to do so</a:t>
            </a:r>
          </a:p>
        </p:txBody>
      </p:sp>
      <p:sp>
        <p:nvSpPr>
          <p:cNvPr id="6" name="Isosceles Triangle 5">
            <a:extLst>
              <a:ext uri="{FF2B5EF4-FFF2-40B4-BE49-F238E27FC236}">
                <a16:creationId xmlns:a16="http://schemas.microsoft.com/office/drawing/2014/main" id="{E4ACC1F6-70E0-E176-CC1A-B9DF96EFDDC1}"/>
              </a:ext>
            </a:extLst>
          </p:cNvPr>
          <p:cNvSpPr/>
          <p:nvPr/>
        </p:nvSpPr>
        <p:spPr>
          <a:xfrm rot="5400000">
            <a:off x="5680362" y="2746073"/>
            <a:ext cx="338668" cy="207292"/>
          </a:xfrm>
          <a:prstGeom prst="triangle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Isosceles Triangle 7">
            <a:extLst>
              <a:ext uri="{FF2B5EF4-FFF2-40B4-BE49-F238E27FC236}">
                <a16:creationId xmlns:a16="http://schemas.microsoft.com/office/drawing/2014/main" id="{1041B6E1-263D-253C-864B-6E48F8CBAC69}"/>
              </a:ext>
            </a:extLst>
          </p:cNvPr>
          <p:cNvSpPr/>
          <p:nvPr/>
        </p:nvSpPr>
        <p:spPr>
          <a:xfrm rot="5400000">
            <a:off x="5688824" y="3711280"/>
            <a:ext cx="338668" cy="207292"/>
          </a:xfrm>
          <a:prstGeom prst="triangle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4630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071B01A-8488-F317-9D4D-73ED81637D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9EB3AE81-7C42-8AE3-5820-1A7B890FC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548342F2-4EA5-5B10-B7A4-86AAAA439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A8C9D34-FD84-601D-9D13-E93E78C968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A9D3CB8D-2F53-305D-EED5-C556821088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5FC5BD3D-8C63-BAF7-FBF2-72EB195813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4B69270A-CCCA-1ECF-380E-82C0B6231D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61B056-47FC-E87A-1E00-161C92AA21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7868" y="549608"/>
            <a:ext cx="10168128" cy="117957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/>
              <a:t>Cargo – Rust package manager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05A6D1D-A4B6-4E58-27D8-C9CB88030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70799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611F90-0FF5-151B-C265-6AC805CFE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65A5C87-DF58-40C8-B092-1DE63DB4547E}" type="slidenum">
              <a:rPr lang="en-US" smtClean="0"/>
              <a:pPr>
                <a:spcAft>
                  <a:spcPts val="600"/>
                </a:spcAft>
              </a:pPr>
              <a:t>18</a:t>
            </a:fld>
            <a:endParaRPr lang="en-US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719512A5-DAB5-B341-8105-1E58530FDC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8209" y="2430863"/>
            <a:ext cx="6274391" cy="2825496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cargo install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2"/>
              </a:rPr>
              <a:t>https://doc.rust-lang.org/beta/cargo/getting-started/installation.html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Once Rust is installed, open a terminal and navigate to the directory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Create new project - cargo new </a:t>
            </a:r>
            <a:r>
              <a:rPr lang="en-US" dirty="0" err="1"/>
              <a:t>project_name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24509E4-205C-9903-3117-35E38DDC4D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2600" y="2305004"/>
            <a:ext cx="4429699" cy="266139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" name="Picture 2" descr="A cartoon of an orange crab">
            <a:extLst>
              <a:ext uri="{FF2B5EF4-FFF2-40B4-BE49-F238E27FC236}">
                <a16:creationId xmlns:a16="http://schemas.microsoft.com/office/drawing/2014/main" id="{F863214B-8289-A358-BF52-6988B57FE3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68934" y="575820"/>
            <a:ext cx="1565782" cy="1044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9722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2D6FBB9D-1CAA-4D05-AB33-BABDFE17B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04727B71-B4B6-4823-80A1-68C40B475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9A6DB05-9FB5-4B07-8675-74C23D4FD8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B082622D-AAF3-4897-8629-FC918530D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A7457DD9-5A45-400A-AB4B-4B4EDECA2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501C14-7F4D-4D43-AB31-14E1B4AA1C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243" y="871812"/>
            <a:ext cx="3537285" cy="1170510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3200" dirty="0"/>
              <a:t>Install extension rust-analyzer</a:t>
            </a:r>
            <a:br>
              <a:rPr lang="en-US" sz="3200" dirty="0"/>
            </a:br>
            <a:endParaRPr lang="en-US" sz="320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41CF7D6-A660-431A-B0BB-140A0D555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570A85B-3810-4F95-97B0-CBF4CCDB3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8113" y="1405210"/>
            <a:ext cx="1463040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E6269C14-B70B-1135-3759-421C595192C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 r="1" b="26139"/>
          <a:stretch/>
        </p:blipFill>
        <p:spPr>
          <a:xfrm>
            <a:off x="554416" y="2731167"/>
            <a:ext cx="11167447" cy="348498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C59246-61F9-4344-994B-CAC75B954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65A5C87-DF58-40C8-B092-1DE63DB4547E}" type="slidenum">
              <a:rPr lang="en-US" smtClean="0"/>
              <a:pPr>
                <a:spcAft>
                  <a:spcPts val="600"/>
                </a:spcAft>
              </a:pPr>
              <a:t>19</a:t>
            </a:fld>
            <a:endParaRPr lang="en-US"/>
          </a:p>
        </p:txBody>
      </p:sp>
      <p:pic>
        <p:nvPicPr>
          <p:cNvPr id="5" name="Picture 4" descr="A white letter in a circle with a gear on it&#10;&#10;Description automatically generated">
            <a:extLst>
              <a:ext uri="{FF2B5EF4-FFF2-40B4-BE49-F238E27FC236}">
                <a16:creationId xmlns:a16="http://schemas.microsoft.com/office/drawing/2014/main" id="{F9F0AE26-618B-41BC-EFB1-32DC9C0BB4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55589" y="844733"/>
            <a:ext cx="1170510" cy="11705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4D60BB7-7B43-00D5-7380-5314F7992493}"/>
              </a:ext>
            </a:extLst>
          </p:cNvPr>
          <p:cNvSpPr txBox="1"/>
          <p:nvPr/>
        </p:nvSpPr>
        <p:spPr>
          <a:xfrm>
            <a:off x="4970208" y="820544"/>
            <a:ext cx="518961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Tool for working with the Rust</a:t>
            </a:r>
          </a:p>
          <a:p>
            <a:endParaRPr lang="en-US" dirty="0"/>
          </a:p>
          <a:p>
            <a:r>
              <a:rPr lang="en-US" dirty="0"/>
              <a:t>Real-time Code Analysis</a:t>
            </a:r>
          </a:p>
          <a:p>
            <a:r>
              <a:rPr lang="en-US" dirty="0"/>
              <a:t>Offers intelligent code competition</a:t>
            </a:r>
          </a:p>
          <a:p>
            <a:r>
              <a:rPr lang="en-US" dirty="0"/>
              <a:t>Go to Definition and Find References</a:t>
            </a:r>
          </a:p>
        </p:txBody>
      </p:sp>
    </p:spTree>
    <p:extLst>
      <p:ext uri="{BB962C8B-B14F-4D97-AF65-F5344CB8AC3E}">
        <p14:creationId xmlns:p14="http://schemas.microsoft.com/office/powerpoint/2010/main" val="14713846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2D6FBB9D-1CAA-4D05-AB33-BABDFE17B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id="{04727B71-B4B6-4823-80A1-68C40B475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79A6DB05-9FB5-4B07-8675-74C23D4FD8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53" name="Rectangle 52">
            <a:extLst>
              <a:ext uri="{FF2B5EF4-FFF2-40B4-BE49-F238E27FC236}">
                <a16:creationId xmlns:a16="http://schemas.microsoft.com/office/drawing/2014/main" id="{DB90EDA9-2517-46EC-B6D4-3918D04786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D29F01-FA5F-F74F-8A68-3D198E0266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1078992"/>
            <a:ext cx="6272784" cy="153619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Our Team 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D449B1F2-532C-44C7-8AC7-28EA15EE02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0392" y="363389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56BE794A-1DE0-A615-7E66-FD04E8D4C6A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t="14891" r="-1" b="38890"/>
          <a:stretch/>
        </p:blipFill>
        <p:spPr>
          <a:xfrm>
            <a:off x="7684008" y="10"/>
            <a:ext cx="4507992" cy="2934576"/>
          </a:xfrm>
          <a:prstGeom prst="rect">
            <a:avLst/>
          </a:prstGeom>
        </p:spPr>
      </p:pic>
      <p:sp>
        <p:nvSpPr>
          <p:cNvPr id="55" name="Rectangle 54">
            <a:extLst>
              <a:ext uri="{FF2B5EF4-FFF2-40B4-BE49-F238E27FC236}">
                <a16:creationId xmlns:a16="http://schemas.microsoft.com/office/drawing/2014/main" id="{EE7D3784-5CF9-4282-9B1C-523957852B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1792" y="2935541"/>
            <a:ext cx="621792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" name="Content Placeholder 11">
            <a:extLst>
              <a:ext uri="{FF2B5EF4-FFF2-40B4-BE49-F238E27FC236}">
                <a16:creationId xmlns:a16="http://schemas.microsoft.com/office/drawing/2014/main" id="{FA0FF448-CE63-D80C-54F3-8A7010D572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8" y="3355848"/>
            <a:ext cx="6272784" cy="2825496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/>
            <a:r>
              <a:rPr lang="en-US" dirty="0"/>
              <a:t>Aigul Yermagambetova</a:t>
            </a:r>
          </a:p>
          <a:p>
            <a:pPr marL="0" indent="0"/>
            <a:r>
              <a:rPr lang="en-US" dirty="0"/>
              <a:t>Harold Medina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5EF750-E196-10D7-6464-F098F9D5C8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12648" y="6356350"/>
            <a:ext cx="128016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9/4/20XX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606501-4B5C-10AD-2EFE-650553CC4B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892808" y="6356350"/>
            <a:ext cx="371246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DBCF52-5A0B-017C-8FC8-029C5CFBA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605272" y="6356350"/>
            <a:ext cx="128016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65A5C87-DF58-40C8-B092-1DE63DB4547E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  <p:pic>
        <p:nvPicPr>
          <p:cNvPr id="7" name="Content Placeholder 6" descr="A person in a blue jacket&#10;&#10;Description automatically generated">
            <a:extLst>
              <a:ext uri="{FF2B5EF4-FFF2-40B4-BE49-F238E27FC236}">
                <a16:creationId xmlns:a16="http://schemas.microsoft.com/office/drawing/2014/main" id="{2B4F0D07-1D1A-5151-03AE-5C389E828B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4220" r="2" b="14473"/>
          <a:stretch/>
        </p:blipFill>
        <p:spPr bwMode="auto">
          <a:xfrm>
            <a:off x="7684008" y="3172968"/>
            <a:ext cx="4507992" cy="3685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91757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051936D-91DA-7F54-E988-C0A9F4769C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00B1A96-D743-982C-6493-BF4F09B79CDB}"/>
              </a:ext>
            </a:extLst>
          </p:cNvPr>
          <p:cNvSpPr txBox="1"/>
          <p:nvPr/>
        </p:nvSpPr>
        <p:spPr>
          <a:xfrm>
            <a:off x="477981" y="1122363"/>
            <a:ext cx="4023360" cy="32041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>
                <a:latin typeface="+mj-lt"/>
                <a:ea typeface="+mj-ea"/>
                <a:cs typeface="+mj-cs"/>
              </a:rPr>
              <a:t>Without rust-analyzer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F23C5CC-B80A-913C-B9A8-616C17580F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3673" y="398211"/>
            <a:ext cx="5833429" cy="561467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498B7A-432E-4E1D-CB95-32A01FEDF4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7981" y="6356350"/>
            <a:ext cx="117809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chemeClr val="tx2">
                    <a:lumMod val="50000"/>
                    <a:lumOff val="50000"/>
                  </a:schemeClr>
                </a:solidFill>
              </a:rPr>
              <a:t>9/4/20XX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4BE04D-CF9B-CE54-273C-E609E0D706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64608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kern="1200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990854-8FE4-C250-D5B1-F99F82DF97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26319" y="6356350"/>
            <a:ext cx="178769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65A5C87-DF58-40C8-B092-1DE63DB4547E}" type="slidenum">
              <a:rPr lang="en-US">
                <a:solidFill>
                  <a:schemeClr val="tx2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20</a:t>
            </a:fld>
            <a:endParaRPr lang="en-US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05508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A880CC9-0E66-56CE-2D2E-822C13004D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017517EF-BD4D-4055-BDB4-A322C53568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0ADDB668-2CA4-4D2B-9C34-3487CA33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553" y="304802"/>
            <a:ext cx="11097349" cy="1573149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362804-B767-5A6B-5E19-A37F3F587D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1690" y="405575"/>
            <a:ext cx="6430414" cy="13716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000" dirty="0"/>
              <a:t>With rust-analyzer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568BC19-F052-4108-93E1-6A3D1DEC0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4784" y="764424"/>
            <a:ext cx="128016" cy="6539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5FD337D-4D6B-4C8B-B6F5-121097E09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130604" y="1071836"/>
            <a:ext cx="1021458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95E0214-FB14-4B81-62ED-6D4F9D5A5F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318" y="2091095"/>
            <a:ext cx="10074828" cy="42062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347318-45D8-5498-1736-13557F984B1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chemeClr val="tx2">
                    <a:lumMod val="50000"/>
                    <a:lumOff val="50000"/>
                  </a:schemeClr>
                </a:solidFill>
              </a:rPr>
              <a:t>9/4/20XX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19E80E-B734-3BE2-6CC6-E8E96B771F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77DAE5-3573-09E0-CF1B-595652B15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65A5C87-DF58-40C8-B092-1DE63DB4547E}" type="slidenum">
              <a:rPr lang="en-US">
                <a:solidFill>
                  <a:schemeClr val="tx2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21</a:t>
            </a:fld>
            <a:endParaRPr lang="en-US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13813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9B5A3D-9C0A-DE67-BB8A-8F6CAEFCBE32}"/>
              </a:ext>
            </a:extLst>
          </p:cNvPr>
          <p:cNvSpPr txBox="1"/>
          <p:nvPr/>
        </p:nvSpPr>
        <p:spPr>
          <a:xfrm>
            <a:off x="477981" y="1122363"/>
            <a:ext cx="4023360" cy="32041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>
                <a:latin typeface="+mj-lt"/>
                <a:ea typeface="+mj-ea"/>
                <a:cs typeface="+mj-cs"/>
              </a:rPr>
              <a:t>Rust compiler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766064F-73CF-6A1C-723F-C253ED745F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4608" y="1650341"/>
            <a:ext cx="6846363" cy="340606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086B70-83E6-1A84-FDD4-BBFB1DA17C0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7981" y="6356350"/>
            <a:ext cx="117809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chemeClr val="tx2">
                    <a:lumMod val="50000"/>
                    <a:lumOff val="50000"/>
                  </a:schemeClr>
                </a:solidFill>
              </a:rPr>
              <a:t>9/4/20XX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0A4F8F-78E2-A03B-B772-C3BAB02521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64608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kern="1200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289CC2-81F5-8110-6BF9-C2FBA4E71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26319" y="6356350"/>
            <a:ext cx="178769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65A5C87-DF58-40C8-B092-1DE63DB4547E}" type="slidenum">
              <a:rPr lang="en-US">
                <a:solidFill>
                  <a:schemeClr val="tx2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22</a:t>
            </a:fld>
            <a:endParaRPr lang="en-US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44524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501C14-7F4D-4D43-AB31-14E1B4AA1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Uninstall Rust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141C1E-7FB9-4FD0-9195-B9ADFD18AD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rustup</a:t>
            </a:r>
            <a:r>
              <a:rPr lang="en-US" b="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self uninstall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C59246-61F9-4344-994B-CAC75B954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5" name="Picture 4" descr="A white letter in a circle with a gear on it&#10;&#10;Description automatically generated">
            <a:extLst>
              <a:ext uri="{FF2B5EF4-FFF2-40B4-BE49-F238E27FC236}">
                <a16:creationId xmlns:a16="http://schemas.microsoft.com/office/drawing/2014/main" id="{18587745-133C-0671-3565-C5809947FC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7503" y="5178465"/>
            <a:ext cx="1170510" cy="1170510"/>
          </a:xfrm>
          <a:prstGeom prst="rect">
            <a:avLst/>
          </a:prstGeom>
        </p:spPr>
      </p:pic>
      <p:pic>
        <p:nvPicPr>
          <p:cNvPr id="9" name="Picture 8" descr="A cartoon of a skeleton&#10;&#10;Description automatically generated">
            <a:extLst>
              <a:ext uri="{FF2B5EF4-FFF2-40B4-BE49-F238E27FC236}">
                <a16:creationId xmlns:a16="http://schemas.microsoft.com/office/drawing/2014/main" id="{390DBECA-907A-0279-81A0-CA236872FF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5432" y="1094280"/>
            <a:ext cx="3829051" cy="3829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326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F59EB1-198F-9C58-F760-2441BACD8C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344F55-8881-D25E-39D7-D3FF421670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Basics</a:t>
            </a:r>
          </a:p>
        </p:txBody>
      </p:sp>
      <p:pic>
        <p:nvPicPr>
          <p:cNvPr id="4" name="Picture 3" descr="A cartoon of an orange crab">
            <a:extLst>
              <a:ext uri="{FF2B5EF4-FFF2-40B4-BE49-F238E27FC236}">
                <a16:creationId xmlns:a16="http://schemas.microsoft.com/office/drawing/2014/main" id="{50CD7E54-3306-34DC-8388-A2763BB304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7276" y="2358112"/>
            <a:ext cx="3148897" cy="2101546"/>
          </a:xfrm>
          <a:prstGeom prst="rect">
            <a:avLst/>
          </a:prstGeom>
        </p:spPr>
      </p:pic>
      <p:pic>
        <p:nvPicPr>
          <p:cNvPr id="5" name="Picture 4" descr="A white letter in a circle with a gear on it&#10;&#10;Description automatically generated">
            <a:hlinkClick r:id="rId3" action="ppaction://hlinksldjump"/>
            <a:extLst>
              <a:ext uri="{FF2B5EF4-FFF2-40B4-BE49-F238E27FC236}">
                <a16:creationId xmlns:a16="http://schemas.microsoft.com/office/drawing/2014/main" id="{32EED4B3-DC36-C469-07A8-B79D20D115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2753" y="2218260"/>
            <a:ext cx="2381250" cy="238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8211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2D6FBB9D-1CAA-4D05-AB33-BABDFE17B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04727B71-B4B6-4823-80A1-68C40B475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79A6DB05-9FB5-4B07-8675-74C23D4FD8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54" name="Rectangle 53">
            <a:extLst>
              <a:ext uri="{FF2B5EF4-FFF2-40B4-BE49-F238E27FC236}">
                <a16:creationId xmlns:a16="http://schemas.microsoft.com/office/drawing/2014/main" id="{8380AD67-C5CA-4918-B4BB-C359BB03EE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C5A8008-506E-1141-AD53-AB998CE5F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216" y="1076324"/>
            <a:ext cx="6272784" cy="153505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Setting Up a New Project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09C4473-9F83-56C4-CA71-37055B0C58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7615"/>
          <a:stretch/>
        </p:blipFill>
        <p:spPr>
          <a:xfrm>
            <a:off x="20" y="10"/>
            <a:ext cx="4505305" cy="6857990"/>
          </a:xfrm>
          <a:prstGeom prst="rect">
            <a:avLst/>
          </a:prstGeom>
        </p:spPr>
      </p:pic>
      <p:sp>
        <p:nvSpPr>
          <p:cNvPr id="56" name="!!accent">
            <a:extLst>
              <a:ext uri="{FF2B5EF4-FFF2-40B4-BE49-F238E27FC236}">
                <a16:creationId xmlns:a16="http://schemas.microsoft.com/office/drawing/2014/main" id="{EABAD4DA-87BA-4F70-9EF0-45C6BCF17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17960" y="363389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915128D9-2797-47FA-B6FE-EC24E6B843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9266" y="2935541"/>
            <a:ext cx="621792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EE3FDD-58C0-1283-A491-BD0B4672DC98}"/>
              </a:ext>
            </a:extLst>
          </p:cNvPr>
          <p:cNvSpPr txBox="1"/>
          <p:nvPr/>
        </p:nvSpPr>
        <p:spPr>
          <a:xfrm>
            <a:off x="5080216" y="3351276"/>
            <a:ext cx="6272784" cy="28256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10000"/>
              </a:lnSpc>
              <a:spcAft>
                <a:spcPts val="600"/>
              </a:spcAft>
            </a:pPr>
            <a:endParaRPr lang="en-US" dirty="0"/>
          </a:p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src</a:t>
            </a:r>
            <a:r>
              <a:rPr lang="en-US" dirty="0"/>
              <a:t>/rust/</a:t>
            </a:r>
          </a:p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cargo new basics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C59246-61F9-4344-994B-CAC75B954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73642" y="6356350"/>
            <a:ext cx="128016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65A5C87-DF58-40C8-B092-1DE63DB4547E}" type="slidenum">
              <a:rPr lang="en-US"/>
              <a:pPr>
                <a:spcAft>
                  <a:spcPts val="600"/>
                </a:spcAft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6332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C1A1C5D3-C053-4EE9-BE1A-419B6E27C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13A604E-90DD-4AF9-1422-076D14916D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338" y="2139484"/>
            <a:ext cx="11223324" cy="409651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A92675C-72F1-83C3-7A34-A1B194D776D2}"/>
              </a:ext>
            </a:extLst>
          </p:cNvPr>
          <p:cNvSpPr txBox="1"/>
          <p:nvPr/>
        </p:nvSpPr>
        <p:spPr>
          <a:xfrm>
            <a:off x="5234474" y="549487"/>
            <a:ext cx="17631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Cargo.toml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614803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E627AF2-46DC-D166-ACF1-DE4CAA481E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84429CAA-8ED5-CE96-A786-6A72237897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0747863-7CEE-CAA5-3AAD-13EE111130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8FD7BB9C-FEB3-9C76-A857-F5734F1B2A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F1740586-0728-9D28-D404-72E576E879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035A012C-70DD-3A28-3AF4-7652975AB0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BEE92BD-EFEF-9C4B-DE12-4C626387EAD0}"/>
              </a:ext>
            </a:extLst>
          </p:cNvPr>
          <p:cNvSpPr txBox="1"/>
          <p:nvPr/>
        </p:nvSpPr>
        <p:spPr>
          <a:xfrm>
            <a:off x="5234474" y="549487"/>
            <a:ext cx="17038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Cargo.lock</a:t>
            </a:r>
            <a:endParaRPr lang="en-US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F8ED399-F70F-9868-CE91-080A50732A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1190" y="2356799"/>
            <a:ext cx="8629620" cy="366463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948702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6BEA2CA-9832-5ADD-3287-E4C2480FAA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D9F5F883-883C-3FDD-0372-7F93E59C4A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1E0B78B-EB82-D004-0BC6-C053483BCA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CD021261-6EE4-2E7F-8664-B56F38C74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525C406B-FBF8-854B-1319-E3F260669A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3BE4EE10-8BDD-E37B-49B9-905B2462DC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8D45F58-872F-E672-E85C-215E89A4691C}"/>
              </a:ext>
            </a:extLst>
          </p:cNvPr>
          <p:cNvSpPr txBox="1"/>
          <p:nvPr/>
        </p:nvSpPr>
        <p:spPr>
          <a:xfrm>
            <a:off x="5497121" y="547187"/>
            <a:ext cx="10206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target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7388CC-E3EE-70A2-8E73-BE38B5D6B9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4737" y="2087216"/>
            <a:ext cx="4745991" cy="453082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9317785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2B85319-96BC-597E-1571-927F5C32A9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AE9BAA4E-DC8D-0C43-9617-07481FA3F3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36DAF2B-666B-0D13-57D2-7E25D42511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F838BB59-903B-7219-5511-3DC28A03C6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AC4E01A7-7751-D324-5A29-1702751B3F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59B4CDF0-9933-DE8E-AFA6-EC81913D26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3307A2D-6211-DF95-6F48-D2CE3E24721C}"/>
              </a:ext>
            </a:extLst>
          </p:cNvPr>
          <p:cNvSpPr txBox="1"/>
          <p:nvPr/>
        </p:nvSpPr>
        <p:spPr>
          <a:xfrm>
            <a:off x="5234474" y="549487"/>
            <a:ext cx="17147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src/main.rs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FEAA985-0747-2ABB-C147-50C4559925F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49279" y="2246444"/>
            <a:ext cx="6085154" cy="389862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2A11A59-6A63-12D7-5DD7-D6F24BE16F53}"/>
              </a:ext>
            </a:extLst>
          </p:cNvPr>
          <p:cNvSpPr txBox="1"/>
          <p:nvPr/>
        </p:nvSpPr>
        <p:spPr>
          <a:xfrm>
            <a:off x="9710374" y="2297529"/>
            <a:ext cx="16256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entry point of a program</a:t>
            </a:r>
            <a:endParaRPr lang="en-US" dirty="0"/>
          </a:p>
        </p:txBody>
      </p:sp>
      <p:sp>
        <p:nvSpPr>
          <p:cNvPr id="5" name="Freeform 17">
            <a:extLst>
              <a:ext uri="{FF2B5EF4-FFF2-40B4-BE49-F238E27FC236}">
                <a16:creationId xmlns:a16="http://schemas.microsoft.com/office/drawing/2014/main" id="{6C8AD451-CFA6-049B-7144-91D9637D2323}"/>
              </a:ext>
            </a:extLst>
          </p:cNvPr>
          <p:cNvSpPr>
            <a:spLocks noChangeAspect="1"/>
          </p:cNvSpPr>
          <p:nvPr/>
        </p:nvSpPr>
        <p:spPr bwMode="auto">
          <a:xfrm rot="20355464" flipV="1">
            <a:off x="9335256" y="3206493"/>
            <a:ext cx="1177309" cy="275377"/>
          </a:xfrm>
          <a:custGeom>
            <a:avLst/>
            <a:gdLst>
              <a:gd name="T0" fmla="*/ 912 w 917"/>
              <a:gd name="T1" fmla="*/ 163 h 215"/>
              <a:gd name="T2" fmla="*/ 860 w 917"/>
              <a:gd name="T3" fmla="*/ 32 h 215"/>
              <a:gd name="T4" fmla="*/ 827 w 917"/>
              <a:gd name="T5" fmla="*/ 3 h 215"/>
              <a:gd name="T6" fmla="*/ 805 w 917"/>
              <a:gd name="T7" fmla="*/ 15 h 215"/>
              <a:gd name="T8" fmla="*/ 836 w 917"/>
              <a:gd name="T9" fmla="*/ 109 h 215"/>
              <a:gd name="T10" fmla="*/ 828 w 917"/>
              <a:gd name="T11" fmla="*/ 104 h 215"/>
              <a:gd name="T12" fmla="*/ 678 w 917"/>
              <a:gd name="T13" fmla="*/ 54 h 215"/>
              <a:gd name="T14" fmla="*/ 448 w 917"/>
              <a:gd name="T15" fmla="*/ 14 h 215"/>
              <a:gd name="T16" fmla="*/ 207 w 917"/>
              <a:gd name="T17" fmla="*/ 13 h 215"/>
              <a:gd name="T18" fmla="*/ 22 w 917"/>
              <a:gd name="T19" fmla="*/ 80 h 215"/>
              <a:gd name="T20" fmla="*/ 19 w 917"/>
              <a:gd name="T21" fmla="*/ 82 h 215"/>
              <a:gd name="T22" fmla="*/ 66 w 917"/>
              <a:gd name="T23" fmla="*/ 123 h 215"/>
              <a:gd name="T24" fmla="*/ 240 w 917"/>
              <a:gd name="T25" fmla="*/ 58 h 215"/>
              <a:gd name="T26" fmla="*/ 468 w 917"/>
              <a:gd name="T27" fmla="*/ 57 h 215"/>
              <a:gd name="T28" fmla="*/ 685 w 917"/>
              <a:gd name="T29" fmla="*/ 94 h 215"/>
              <a:gd name="T30" fmla="*/ 770 w 917"/>
              <a:gd name="T31" fmla="*/ 118 h 215"/>
              <a:gd name="T32" fmla="*/ 825 w 917"/>
              <a:gd name="T33" fmla="*/ 139 h 215"/>
              <a:gd name="T34" fmla="*/ 838 w 917"/>
              <a:gd name="T35" fmla="*/ 143 h 215"/>
              <a:gd name="T36" fmla="*/ 743 w 917"/>
              <a:gd name="T37" fmla="*/ 169 h 215"/>
              <a:gd name="T38" fmla="*/ 751 w 917"/>
              <a:gd name="T39" fmla="*/ 198 h 215"/>
              <a:gd name="T40" fmla="*/ 790 w 917"/>
              <a:gd name="T41" fmla="*/ 210 h 215"/>
              <a:gd name="T42" fmla="*/ 905 w 917"/>
              <a:gd name="T43" fmla="*/ 182 h 215"/>
              <a:gd name="T44" fmla="*/ 912 w 917"/>
              <a:gd name="T45" fmla="*/ 163 h 2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917" h="215">
                <a:moveTo>
                  <a:pt x="912" y="163"/>
                </a:moveTo>
                <a:cubicBezTo>
                  <a:pt x="887" y="123"/>
                  <a:pt x="870" y="78"/>
                  <a:pt x="860" y="32"/>
                </a:cubicBezTo>
                <a:cubicBezTo>
                  <a:pt x="857" y="18"/>
                  <a:pt x="840" y="7"/>
                  <a:pt x="827" y="3"/>
                </a:cubicBezTo>
                <a:cubicBezTo>
                  <a:pt x="817" y="0"/>
                  <a:pt x="802" y="1"/>
                  <a:pt x="805" y="15"/>
                </a:cubicBezTo>
                <a:cubicBezTo>
                  <a:pt x="812" y="47"/>
                  <a:pt x="823" y="79"/>
                  <a:pt x="836" y="109"/>
                </a:cubicBezTo>
                <a:cubicBezTo>
                  <a:pt x="833" y="107"/>
                  <a:pt x="831" y="105"/>
                  <a:pt x="828" y="104"/>
                </a:cubicBezTo>
                <a:cubicBezTo>
                  <a:pt x="781" y="80"/>
                  <a:pt x="729" y="66"/>
                  <a:pt x="678" y="54"/>
                </a:cubicBezTo>
                <a:cubicBezTo>
                  <a:pt x="602" y="35"/>
                  <a:pt x="526" y="22"/>
                  <a:pt x="448" y="14"/>
                </a:cubicBezTo>
                <a:cubicBezTo>
                  <a:pt x="369" y="5"/>
                  <a:pt x="287" y="3"/>
                  <a:pt x="207" y="13"/>
                </a:cubicBezTo>
                <a:cubicBezTo>
                  <a:pt x="143" y="21"/>
                  <a:pt x="74" y="38"/>
                  <a:pt x="22" y="80"/>
                </a:cubicBezTo>
                <a:cubicBezTo>
                  <a:pt x="21" y="80"/>
                  <a:pt x="20" y="81"/>
                  <a:pt x="19" y="82"/>
                </a:cubicBezTo>
                <a:cubicBezTo>
                  <a:pt x="0" y="98"/>
                  <a:pt x="50" y="137"/>
                  <a:pt x="66" y="123"/>
                </a:cubicBezTo>
                <a:cubicBezTo>
                  <a:pt x="114" y="82"/>
                  <a:pt x="178" y="66"/>
                  <a:pt x="240" y="58"/>
                </a:cubicBezTo>
                <a:cubicBezTo>
                  <a:pt x="315" y="47"/>
                  <a:pt x="392" y="50"/>
                  <a:pt x="468" y="57"/>
                </a:cubicBezTo>
                <a:cubicBezTo>
                  <a:pt x="541" y="64"/>
                  <a:pt x="614" y="77"/>
                  <a:pt x="685" y="94"/>
                </a:cubicBezTo>
                <a:cubicBezTo>
                  <a:pt x="714" y="101"/>
                  <a:pt x="742" y="109"/>
                  <a:pt x="770" y="118"/>
                </a:cubicBezTo>
                <a:cubicBezTo>
                  <a:pt x="795" y="126"/>
                  <a:pt x="806" y="129"/>
                  <a:pt x="825" y="139"/>
                </a:cubicBezTo>
                <a:cubicBezTo>
                  <a:pt x="828" y="140"/>
                  <a:pt x="833" y="142"/>
                  <a:pt x="838" y="143"/>
                </a:cubicBezTo>
                <a:cubicBezTo>
                  <a:pt x="806" y="150"/>
                  <a:pt x="774" y="159"/>
                  <a:pt x="743" y="169"/>
                </a:cubicBezTo>
                <a:cubicBezTo>
                  <a:pt x="730" y="173"/>
                  <a:pt x="746" y="194"/>
                  <a:pt x="751" y="198"/>
                </a:cubicBezTo>
                <a:cubicBezTo>
                  <a:pt x="761" y="207"/>
                  <a:pt x="776" y="215"/>
                  <a:pt x="790" y="210"/>
                </a:cubicBezTo>
                <a:cubicBezTo>
                  <a:pt x="827" y="198"/>
                  <a:pt x="866" y="189"/>
                  <a:pt x="905" y="182"/>
                </a:cubicBezTo>
                <a:cubicBezTo>
                  <a:pt x="915" y="180"/>
                  <a:pt x="917" y="171"/>
                  <a:pt x="912" y="163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552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F4A85B-2AC6-4E29-B074-AB92F8FA9B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200">
                <a:latin typeface="+mj-lt"/>
              </a:rPr>
              <a:t>Agenda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2AB0EB-0819-41F4-99E9-C02FA0DAF6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10000"/>
              </a:lnSpc>
              <a:buNone/>
            </a:pPr>
            <a:r>
              <a:rPr lang="en-US" sz="1800" dirty="0"/>
              <a:t>Why Rust?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dirty="0"/>
              <a:t>Intro 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1800" dirty="0"/>
              <a:t>Installation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dirty="0"/>
              <a:t>Basics</a:t>
            </a:r>
            <a:endParaRPr lang="en-US" sz="1800" dirty="0"/>
          </a:p>
          <a:p>
            <a:pPr marL="0" indent="0">
              <a:lnSpc>
                <a:spcPct val="110000"/>
              </a:lnSpc>
              <a:buNone/>
            </a:pPr>
            <a:r>
              <a:rPr lang="en-US" dirty="0"/>
              <a:t>Assignment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dirty="0"/>
              <a:t>Summary </a:t>
            </a:r>
            <a:endParaRPr lang="en-US" sz="1800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25C423-85DE-48DB-8096-152D738B7D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9/4/20XX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14E39E-D8A0-4428-97D8-FE54523227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9FA539-2DA6-4197-AA13-56E0C3395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smtClean="0"/>
              <a:t>3</a:t>
            </a:fld>
            <a:endParaRPr lang="en-US"/>
          </a:p>
        </p:txBody>
      </p:sp>
      <p:pic>
        <p:nvPicPr>
          <p:cNvPr id="9" name="Picture 8" descr="A white letter in a circle with a gear on it&#10;&#10;Description automatically generated">
            <a:extLst>
              <a:ext uri="{FF2B5EF4-FFF2-40B4-BE49-F238E27FC236}">
                <a16:creationId xmlns:a16="http://schemas.microsoft.com/office/drawing/2014/main" id="{9902AF74-387F-5001-831A-62373147C9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856" y="587008"/>
            <a:ext cx="2381250" cy="2381250"/>
          </a:xfrm>
          <a:prstGeom prst="rect">
            <a:avLst/>
          </a:prstGeom>
        </p:spPr>
      </p:pic>
      <p:pic>
        <p:nvPicPr>
          <p:cNvPr id="7" name="Picture 6" descr="A cartoon of an orange crab">
            <a:extLst>
              <a:ext uri="{FF2B5EF4-FFF2-40B4-BE49-F238E27FC236}">
                <a16:creationId xmlns:a16="http://schemas.microsoft.com/office/drawing/2014/main" id="{E45CDD65-3A36-B557-4CF2-8808969A8E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3598" y="4728235"/>
            <a:ext cx="3148897" cy="2101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83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F1C4E306-BC28-4A7B-871B-1926F6FA6E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Freeform: Shape 15">
            <a:extLst>
              <a:ext uri="{FF2B5EF4-FFF2-40B4-BE49-F238E27FC236}">
                <a16:creationId xmlns:a16="http://schemas.microsoft.com/office/drawing/2014/main" id="{C3ECC9B4-989C-4F71-A6BC-DEBC1D9FD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452322" cy="6858000"/>
          </a:xfrm>
          <a:custGeom>
            <a:avLst/>
            <a:gdLst>
              <a:gd name="connsiteX0" fmla="*/ 0 w 8452322"/>
              <a:gd name="connsiteY0" fmla="*/ 0 h 6858000"/>
              <a:gd name="connsiteX1" fmla="*/ 7447992 w 8452322"/>
              <a:gd name="connsiteY1" fmla="*/ 0 h 6858000"/>
              <a:gd name="connsiteX2" fmla="*/ 7501089 w 8452322"/>
              <a:gd name="connsiteY2" fmla="*/ 79009 h 6858000"/>
              <a:gd name="connsiteX3" fmla="*/ 8452322 w 8452322"/>
              <a:gd name="connsiteY3" fmla="*/ 3429001 h 6858000"/>
              <a:gd name="connsiteX4" fmla="*/ 7501089 w 8452322"/>
              <a:gd name="connsiteY4" fmla="*/ 6778993 h 6858000"/>
              <a:gd name="connsiteX5" fmla="*/ 7447994 w 8452322"/>
              <a:gd name="connsiteY5" fmla="*/ 6858000 h 6858000"/>
              <a:gd name="connsiteX6" fmla="*/ 0 w 845232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452322" h="6858000">
                <a:moveTo>
                  <a:pt x="0" y="0"/>
                </a:moveTo>
                <a:lnTo>
                  <a:pt x="7447992" y="0"/>
                </a:lnTo>
                <a:lnTo>
                  <a:pt x="7501089" y="79009"/>
                </a:lnTo>
                <a:cubicBezTo>
                  <a:pt x="8098524" y="1013167"/>
                  <a:pt x="8452322" y="2172770"/>
                  <a:pt x="8452322" y="3429001"/>
                </a:cubicBezTo>
                <a:cubicBezTo>
                  <a:pt x="8452322" y="4685233"/>
                  <a:pt x="8098524" y="5844836"/>
                  <a:pt x="7501089" y="6778993"/>
                </a:cubicBezTo>
                <a:lnTo>
                  <a:pt x="7447994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8" name="Freeform: Shape 17">
            <a:extLst>
              <a:ext uri="{FF2B5EF4-FFF2-40B4-BE49-F238E27FC236}">
                <a16:creationId xmlns:a16="http://schemas.microsoft.com/office/drawing/2014/main" id="{7948E8DE-A931-4EF0-BE1D-F10274740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443572" cy="6858000"/>
          </a:xfrm>
          <a:custGeom>
            <a:avLst/>
            <a:gdLst>
              <a:gd name="connsiteX0" fmla="*/ 0 w 8443572"/>
              <a:gd name="connsiteY0" fmla="*/ 0 h 6858000"/>
              <a:gd name="connsiteX1" fmla="*/ 7439242 w 8443572"/>
              <a:gd name="connsiteY1" fmla="*/ 0 h 6858000"/>
              <a:gd name="connsiteX2" fmla="*/ 7492339 w 8443572"/>
              <a:gd name="connsiteY2" fmla="*/ 79009 h 6858000"/>
              <a:gd name="connsiteX3" fmla="*/ 8443572 w 8443572"/>
              <a:gd name="connsiteY3" fmla="*/ 3429001 h 6858000"/>
              <a:gd name="connsiteX4" fmla="*/ 7492339 w 8443572"/>
              <a:gd name="connsiteY4" fmla="*/ 6778993 h 6858000"/>
              <a:gd name="connsiteX5" fmla="*/ 7439244 w 8443572"/>
              <a:gd name="connsiteY5" fmla="*/ 6858000 h 6858000"/>
              <a:gd name="connsiteX6" fmla="*/ 0 w 844357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443572" h="6858000">
                <a:moveTo>
                  <a:pt x="0" y="0"/>
                </a:moveTo>
                <a:lnTo>
                  <a:pt x="7439242" y="0"/>
                </a:lnTo>
                <a:lnTo>
                  <a:pt x="7492339" y="79009"/>
                </a:lnTo>
                <a:cubicBezTo>
                  <a:pt x="8089774" y="1013167"/>
                  <a:pt x="8443572" y="2172770"/>
                  <a:pt x="8443572" y="3429001"/>
                </a:cubicBezTo>
                <a:cubicBezTo>
                  <a:pt x="8443572" y="4685233"/>
                  <a:pt x="8089774" y="5844836"/>
                  <a:pt x="7492339" y="6778993"/>
                </a:cubicBezTo>
                <a:lnTo>
                  <a:pt x="7439244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C8836C-47D3-7BA8-B92C-BDC5382BA0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6893" y="2190162"/>
            <a:ext cx="7835429" cy="342958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800" b="1" dirty="0"/>
              <a:t>;</a:t>
            </a:r>
            <a:r>
              <a:rPr lang="en-US" sz="1800" dirty="0"/>
              <a:t> the semi-colon tells the compiler where one statement ends</a:t>
            </a:r>
            <a:br>
              <a:rPr lang="en-US" sz="1800" dirty="0"/>
            </a:br>
            <a:br>
              <a:rPr lang="en-US" sz="1800" dirty="0"/>
            </a:br>
            <a:r>
              <a:rPr lang="en-US" sz="1800" b="1" dirty="0"/>
              <a:t>. </a:t>
            </a:r>
            <a:r>
              <a:rPr lang="en-US" sz="1800" dirty="0"/>
              <a:t>dots are typically used to access fields of a value or call a method on a value</a:t>
            </a:r>
            <a:br>
              <a:rPr lang="en-US" sz="1800" dirty="0"/>
            </a:br>
            <a:br>
              <a:rPr lang="en-US" sz="1800" dirty="0"/>
            </a:br>
            <a:r>
              <a:rPr lang="en-US" sz="1800" b="1" dirty="0"/>
              <a:t>snake case </a:t>
            </a:r>
            <a:r>
              <a:rPr lang="en-US" sz="1800" dirty="0"/>
              <a:t>is the naming convention in which each space is replaced an underscore (_) character</a:t>
            </a:r>
            <a:br>
              <a:rPr lang="en-US" sz="1800" dirty="0"/>
            </a:br>
            <a:br>
              <a:rPr lang="en-US" sz="1800" dirty="0"/>
            </a:br>
            <a:r>
              <a:rPr lang="en-US" sz="1800" b="1" dirty="0"/>
              <a:t>use</a:t>
            </a:r>
            <a:r>
              <a:rPr lang="en-US" sz="1800" dirty="0"/>
              <a:t> directives can be used to “bring in scope” names from other namespaces</a:t>
            </a:r>
            <a:br>
              <a:rPr lang="en-US" sz="2300" dirty="0"/>
            </a:br>
            <a:br>
              <a:rPr lang="en-US" sz="2300" dirty="0"/>
            </a:br>
            <a:r>
              <a:rPr lang="en-US" sz="2300" dirty="0"/>
              <a:t>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11BF52A-9E6C-128C-B40F-5F18937072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791575" y="1238250"/>
            <a:ext cx="3000375" cy="4381500"/>
          </a:xfr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0E4BB4F-99AB-4C4E-A763-C5AC5273DF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827916"/>
            <a:ext cx="128016" cy="1188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C79C4B-8AB7-3F04-F6A0-35FCEFD5D040}"/>
              </a:ext>
            </a:extLst>
          </p:cNvPr>
          <p:cNvSpPr txBox="1"/>
          <p:nvPr/>
        </p:nvSpPr>
        <p:spPr>
          <a:xfrm>
            <a:off x="616893" y="1238250"/>
            <a:ext cx="53013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Common programming concepts</a:t>
            </a:r>
          </a:p>
        </p:txBody>
      </p:sp>
    </p:spTree>
    <p:extLst>
      <p:ext uri="{BB962C8B-B14F-4D97-AF65-F5344CB8AC3E}">
        <p14:creationId xmlns:p14="http://schemas.microsoft.com/office/powerpoint/2010/main" val="8837345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A32C4A2-381D-1666-D06F-828DC32A04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9DA610-33DF-D379-69CB-CE8B84DABA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1900" b="1" dirty="0"/>
              <a:t>::</a:t>
            </a:r>
            <a:r>
              <a:rPr lang="en-US" sz="1900" dirty="0"/>
              <a:t> is used to navigate through modules or namespaces to access functions, structs, </a:t>
            </a:r>
            <a:r>
              <a:rPr lang="en-US" sz="1900" dirty="0" err="1"/>
              <a:t>enums</a:t>
            </a:r>
            <a:r>
              <a:rPr lang="en-US" sz="1900" dirty="0"/>
              <a:t>, or constants defined within them</a:t>
            </a:r>
            <a:br>
              <a:rPr lang="en-US" sz="1900" dirty="0"/>
            </a:br>
            <a:br>
              <a:rPr lang="en-US" sz="1900" dirty="0"/>
            </a:br>
            <a:br>
              <a:rPr lang="en-US" sz="1900" dirty="0"/>
            </a:br>
            <a:br>
              <a:rPr lang="en-US" sz="1900" dirty="0"/>
            </a:br>
            <a:br>
              <a:rPr lang="en-US" sz="1900" dirty="0"/>
            </a:br>
            <a:br>
              <a:rPr lang="en-US" sz="1900" dirty="0"/>
            </a:br>
            <a:r>
              <a:rPr lang="en-US" sz="1900" dirty="0"/>
              <a:t>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FCD509B-28C7-C836-C4F2-74F962FD95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7981" y="4872922"/>
            <a:ext cx="3933306" cy="120814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>
                <a:solidFill>
                  <a:schemeClr val="tx1"/>
                </a:solidFill>
              </a:rPr>
              <a:t>Common programming concepts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35D5E45-08E3-08CF-DB76-BBE221EE35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4608" y="982820"/>
            <a:ext cx="6846363" cy="4741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1103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0AFD8B-5B04-C5D3-0FDA-661AABF40F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2E57C3-82A7-4886-8DB3-535CF6C7CC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8073" y="1954938"/>
            <a:ext cx="3945258" cy="3190994"/>
          </a:xfrm>
        </p:spPr>
        <p:txBody>
          <a:bodyPr>
            <a:normAutofit fontScale="90000"/>
          </a:bodyPr>
          <a:lstStyle/>
          <a:p>
            <a:br>
              <a:rPr lang="en-US" sz="2200" dirty="0"/>
            </a:br>
            <a:r>
              <a:rPr lang="en-US" sz="2200" b="1" dirty="0"/>
              <a:t>::</a:t>
            </a:r>
            <a:r>
              <a:rPr lang="en-US" sz="2200" dirty="0"/>
              <a:t> is used to navigate through modules or namespaces to access functions, structs, </a:t>
            </a:r>
            <a:r>
              <a:rPr lang="en-US" sz="2200" dirty="0" err="1"/>
              <a:t>enums</a:t>
            </a:r>
            <a:r>
              <a:rPr lang="en-US" sz="2200" dirty="0"/>
              <a:t>, or constants defined within them</a:t>
            </a:r>
            <a:br>
              <a:rPr lang="en-US" sz="2200" dirty="0"/>
            </a:br>
            <a:br>
              <a:rPr lang="en-US" sz="2200" dirty="0"/>
            </a:br>
            <a:br>
              <a:rPr lang="en-US" sz="2200" dirty="0"/>
            </a:br>
            <a:br>
              <a:rPr lang="en-US" sz="2200" dirty="0"/>
            </a:b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261A2E-50C1-6B8E-E229-ADE09ACC4E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3091" y="1524735"/>
            <a:ext cx="5875529" cy="99068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F906BEB-DFC2-6E72-D484-BA5C7DBCD4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3091" y="2805778"/>
            <a:ext cx="5875529" cy="134871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473051C-586B-0BEC-F080-C2BD321795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3090" y="4490572"/>
            <a:ext cx="5875530" cy="1378656"/>
          </a:xfrm>
          <a:prstGeom prst="rect">
            <a:avLst/>
          </a:prstGeom>
        </p:spPr>
      </p:pic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68CF31D9-CA00-6B24-E6B6-F1C52DC1AEAA}"/>
              </a:ext>
            </a:extLst>
          </p:cNvPr>
          <p:cNvSpPr/>
          <p:nvPr/>
        </p:nvSpPr>
        <p:spPr>
          <a:xfrm rot="5400000">
            <a:off x="5132739" y="1906215"/>
            <a:ext cx="460944" cy="338930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137117C-BC87-0CA8-D476-976DF94033BF}"/>
              </a:ext>
            </a:extLst>
          </p:cNvPr>
          <p:cNvSpPr txBox="1"/>
          <p:nvPr/>
        </p:nvSpPr>
        <p:spPr>
          <a:xfrm>
            <a:off x="4108348" y="1005535"/>
            <a:ext cx="3847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Common programming concepts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134F26F-DA9A-E875-F727-496B32337095}"/>
              </a:ext>
            </a:extLst>
          </p:cNvPr>
          <p:cNvSpPr txBox="1"/>
          <p:nvPr/>
        </p:nvSpPr>
        <p:spPr>
          <a:xfrm>
            <a:off x="5660278" y="2462248"/>
            <a:ext cx="743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C#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2F87ABB-1AB5-EF75-E8E8-9963B53F4F07}"/>
              </a:ext>
            </a:extLst>
          </p:cNvPr>
          <p:cNvSpPr txBox="1"/>
          <p:nvPr/>
        </p:nvSpPr>
        <p:spPr>
          <a:xfrm>
            <a:off x="5669422" y="4119724"/>
            <a:ext cx="743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Java</a:t>
            </a:r>
          </a:p>
        </p:txBody>
      </p:sp>
      <p:sp>
        <p:nvSpPr>
          <p:cNvPr id="3" name="Isosceles Triangle 2">
            <a:extLst>
              <a:ext uri="{FF2B5EF4-FFF2-40B4-BE49-F238E27FC236}">
                <a16:creationId xmlns:a16="http://schemas.microsoft.com/office/drawing/2014/main" id="{DF4042D0-F649-0D29-F2E3-1A0F32E51F07}"/>
              </a:ext>
            </a:extLst>
          </p:cNvPr>
          <p:cNvSpPr/>
          <p:nvPr/>
        </p:nvSpPr>
        <p:spPr>
          <a:xfrm rot="5400000">
            <a:off x="5132739" y="3310671"/>
            <a:ext cx="460944" cy="338930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DCBDA634-03FB-D4DF-7612-CC94EC58AA48}"/>
              </a:ext>
            </a:extLst>
          </p:cNvPr>
          <p:cNvSpPr/>
          <p:nvPr/>
        </p:nvSpPr>
        <p:spPr>
          <a:xfrm rot="5400000">
            <a:off x="5132739" y="5010435"/>
            <a:ext cx="460944" cy="338930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97227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2D6FBB9D-1CAA-4D05-AB33-BABDFE17B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04727B71-B4B6-4823-80A1-68C40B475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79A6DB05-9FB5-4B07-8675-74C23D4FD8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2C9A9DA9-7DC8-488B-A882-123947B0F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57F6BDD4-E066-4008-8011-6CC31AEB4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43857" y="633619"/>
            <a:ext cx="6838569" cy="5495925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Picture 10" descr="A red triangle with black background&#10;&#10;Description automatically generated">
            <a:extLst>
              <a:ext uri="{FF2B5EF4-FFF2-40B4-BE49-F238E27FC236}">
                <a16:creationId xmlns:a16="http://schemas.microsoft.com/office/drawing/2014/main" id="{5B7ED799-6841-93E2-DDDA-3E96C9DF9D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716" y="1554415"/>
            <a:ext cx="1334719" cy="3535680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2711A8FB-68FC-45FC-B01E-38F809E2D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79848" y="1171300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A865FE3-5FC9-4049-87CF-30019C46C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67859" y="2093976"/>
            <a:ext cx="5846683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3B19AB1-D189-5E0B-FAED-B41D2EAC826C}"/>
              </a:ext>
            </a:extLst>
          </p:cNvPr>
          <p:cNvSpPr txBox="1">
            <a:spLocks/>
          </p:cNvSpPr>
          <p:nvPr/>
        </p:nvSpPr>
        <p:spPr>
          <a:xfrm>
            <a:off x="5366195" y="2108317"/>
            <a:ext cx="5993892" cy="2981778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sz="2800" dirty="0">
                <a:latin typeface="+mn-lt"/>
                <a:ea typeface="+mn-ea"/>
                <a:cs typeface="+mn-cs"/>
              </a:rPr>
              <a:t>The exclamation mark (`!`) after </a:t>
            </a:r>
            <a:r>
              <a:rPr lang="en-US" sz="2800" dirty="0" err="1">
                <a:latin typeface="+mn-lt"/>
                <a:ea typeface="+mn-ea"/>
                <a:cs typeface="+mn-cs"/>
              </a:rPr>
              <a:t>println</a:t>
            </a:r>
            <a:r>
              <a:rPr lang="en-US" sz="2800" dirty="0">
                <a:latin typeface="+mn-lt"/>
                <a:ea typeface="+mn-ea"/>
                <a:cs typeface="+mn-cs"/>
              </a:rPr>
              <a:t> </a:t>
            </a:r>
            <a:br>
              <a:rPr lang="en-US" sz="2800" dirty="0">
                <a:latin typeface="+mn-lt"/>
                <a:ea typeface="+mn-ea"/>
                <a:cs typeface="+mn-cs"/>
              </a:rPr>
            </a:br>
            <a:r>
              <a:rPr lang="en-US" sz="2800" dirty="0">
                <a:latin typeface="+mn-lt"/>
                <a:ea typeface="+mn-ea"/>
                <a:cs typeface="+mn-cs"/>
              </a:rPr>
              <a:t>indicates `println1` is a macro and not a function.</a:t>
            </a:r>
            <a:br>
              <a:rPr lang="en-US" sz="2800" dirty="0">
                <a:latin typeface="+mn-lt"/>
                <a:ea typeface="+mn-ea"/>
                <a:cs typeface="+mn-cs"/>
              </a:rPr>
            </a:br>
            <a:br>
              <a:rPr lang="en-US" sz="2800" dirty="0">
                <a:latin typeface="+mn-lt"/>
                <a:ea typeface="+mn-ea"/>
                <a:cs typeface="+mn-cs"/>
              </a:rPr>
            </a:br>
            <a:r>
              <a:rPr lang="en-US" sz="2800" dirty="0">
                <a:latin typeface="+mn-lt"/>
                <a:ea typeface="+mn-ea"/>
                <a:cs typeface="+mn-cs"/>
              </a:rPr>
              <a:t>Macros and functions both aim to reduce the amount of code a programmer needs to write and maintain</a:t>
            </a:r>
            <a:br>
              <a:rPr lang="en-US" sz="1800" dirty="0">
                <a:latin typeface="+mn-lt"/>
                <a:ea typeface="+mn-ea"/>
                <a:cs typeface="+mn-cs"/>
              </a:rPr>
            </a:br>
            <a:br>
              <a:rPr lang="en-US" sz="1800" dirty="0">
                <a:latin typeface="+mn-lt"/>
                <a:ea typeface="+mn-ea"/>
                <a:cs typeface="+mn-cs"/>
              </a:rPr>
            </a:br>
            <a:endParaRPr lang="en-US" sz="1800" dirty="0">
              <a:latin typeface="+mn-lt"/>
              <a:ea typeface="+mn-ea"/>
              <a:cs typeface="+mn-cs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8A5AC20-AAF1-3B46-0AAD-C0005CD57AE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1248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chemeClr val="tx2">
                    <a:lumMod val="50000"/>
                    <a:lumOff val="50000"/>
                  </a:schemeClr>
                </a:solidFill>
              </a:rPr>
              <a:t>9/4/20XX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66722A-2172-6263-A60F-66C04CFCFA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2910F5-682C-2C01-6DF5-FD5F985B64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3648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65A5C87-DF58-40C8-B092-1DE63DB4547E}" type="slidenum">
              <a:rPr lang="en-US">
                <a:solidFill>
                  <a:schemeClr val="tx2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33</a:t>
            </a:fld>
            <a:endParaRPr lang="en-US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38112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DA3493-B941-F1E4-C14A-E8C5B355F5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714232" y="1746504"/>
            <a:ext cx="2688336" cy="2990088"/>
          </a:xfrm>
        </p:spPr>
        <p:txBody>
          <a:bodyPr/>
          <a:lstStyle/>
          <a:p>
            <a:r>
              <a:rPr lang="en-US" dirty="0" err="1">
                <a:solidFill>
                  <a:schemeClr val="tx1"/>
                </a:solidFill>
              </a:rPr>
              <a:t>println</a:t>
            </a:r>
            <a:r>
              <a:rPr lang="en-US" dirty="0">
                <a:solidFill>
                  <a:schemeClr val="tx1"/>
                </a:solidFill>
              </a:rPr>
              <a:t>!</a:t>
            </a:r>
          </a:p>
          <a:p>
            <a:r>
              <a:rPr lang="en-US" dirty="0" err="1">
                <a:solidFill>
                  <a:schemeClr val="tx1"/>
                </a:solidFill>
              </a:rPr>
              <a:t>vec</a:t>
            </a:r>
            <a:r>
              <a:rPr lang="en-US" dirty="0">
                <a:solidFill>
                  <a:schemeClr val="tx1"/>
                </a:solidFill>
              </a:rPr>
              <a:t>!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D59153-E4F5-931A-905C-CD8A336B2D3F}"/>
              </a:ext>
            </a:extLst>
          </p:cNvPr>
          <p:cNvSpPr txBox="1"/>
          <p:nvPr/>
        </p:nvSpPr>
        <p:spPr>
          <a:xfrm>
            <a:off x="1101852" y="1582341"/>
            <a:ext cx="348386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/>
              <a:t>Macro:</a:t>
            </a:r>
          </a:p>
          <a:p>
            <a:r>
              <a:rPr lang="en-US" dirty="0"/>
              <a:t>Metaprogramming – write code that generates other code</a:t>
            </a:r>
          </a:p>
          <a:p>
            <a:endParaRPr lang="en-US" sz="1800" dirty="0"/>
          </a:p>
          <a:p>
            <a:r>
              <a:rPr lang="en-US" dirty="0"/>
              <a:t>Can accept a variable number of parameters</a:t>
            </a:r>
          </a:p>
          <a:p>
            <a:endParaRPr lang="en-US" sz="1800" dirty="0"/>
          </a:p>
          <a:p>
            <a:r>
              <a:rPr lang="en-US" dirty="0"/>
              <a:t>Complex to define they involve writing code generates other Rust code</a:t>
            </a:r>
          </a:p>
          <a:p>
            <a:br>
              <a:rPr lang="en-US" sz="1800" dirty="0"/>
            </a:br>
            <a:r>
              <a:rPr lang="en-US" sz="1800" dirty="0"/>
              <a:t>Must define before call</a:t>
            </a:r>
            <a:br>
              <a:rPr lang="en-US" sz="1800" dirty="0"/>
            </a:b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AF40F1-A14A-4770-9DCD-96FF8F24D743}"/>
              </a:ext>
            </a:extLst>
          </p:cNvPr>
          <p:cNvSpPr txBox="1"/>
          <p:nvPr/>
        </p:nvSpPr>
        <p:spPr>
          <a:xfrm>
            <a:off x="5024628" y="1582340"/>
            <a:ext cx="348386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/>
              <a:t>Function:</a:t>
            </a:r>
          </a:p>
          <a:p>
            <a:r>
              <a:rPr lang="en-US" dirty="0"/>
              <a:t>Reusable logic into a single, callable entity</a:t>
            </a:r>
          </a:p>
          <a:p>
            <a:endParaRPr lang="en-US" sz="1800" dirty="0"/>
          </a:p>
          <a:p>
            <a:r>
              <a:rPr lang="en-US" dirty="0"/>
              <a:t>Have signature, requiring a specific number and type of parameters</a:t>
            </a:r>
            <a:endParaRPr lang="en-US" sz="1800" dirty="0"/>
          </a:p>
          <a:p>
            <a:r>
              <a:rPr lang="en-US" dirty="0"/>
              <a:t>Easier to read, understand, and maintain</a:t>
            </a:r>
          </a:p>
          <a:p>
            <a:endParaRPr lang="en-US" sz="1800" dirty="0"/>
          </a:p>
          <a:p>
            <a:endParaRPr lang="en-US" sz="1800" dirty="0"/>
          </a:p>
          <a:p>
            <a:r>
              <a:rPr lang="en-US" dirty="0"/>
              <a:t>Define anywhere and call anywhere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42AAA76-DE14-C85B-98BA-2A8CA05AFE26}"/>
              </a:ext>
            </a:extLst>
          </p:cNvPr>
          <p:cNvCxnSpPr>
            <a:cxnSpLocks/>
          </p:cNvCxnSpPr>
          <p:nvPr/>
        </p:nvCxnSpPr>
        <p:spPr>
          <a:xfrm>
            <a:off x="4585716" y="2045922"/>
            <a:ext cx="43891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0765DAF-2752-3619-B32E-67991DBDFF7C}"/>
              </a:ext>
            </a:extLst>
          </p:cNvPr>
          <p:cNvCxnSpPr>
            <a:cxnSpLocks/>
          </p:cNvCxnSpPr>
          <p:nvPr/>
        </p:nvCxnSpPr>
        <p:spPr>
          <a:xfrm>
            <a:off x="4518660" y="2884122"/>
            <a:ext cx="43891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E256459-B27D-C4BB-25CD-DB5A34588F01}"/>
              </a:ext>
            </a:extLst>
          </p:cNvPr>
          <p:cNvCxnSpPr>
            <a:cxnSpLocks/>
          </p:cNvCxnSpPr>
          <p:nvPr/>
        </p:nvCxnSpPr>
        <p:spPr>
          <a:xfrm>
            <a:off x="4547616" y="3704034"/>
            <a:ext cx="43891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7833A59-4CC8-81F0-134D-B920947D0344}"/>
              </a:ext>
            </a:extLst>
          </p:cNvPr>
          <p:cNvCxnSpPr>
            <a:cxnSpLocks/>
          </p:cNvCxnSpPr>
          <p:nvPr/>
        </p:nvCxnSpPr>
        <p:spPr>
          <a:xfrm>
            <a:off x="4512564" y="4770834"/>
            <a:ext cx="43891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87542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39DD8A-8C46-9A35-D97E-65784B9C0B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4608" y="1308022"/>
            <a:ext cx="6846363" cy="409070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CF98B65-5C52-EED5-41C4-DB6984510761}"/>
              </a:ext>
            </a:extLst>
          </p:cNvPr>
          <p:cNvSpPr txBox="1"/>
          <p:nvPr/>
        </p:nvSpPr>
        <p:spPr>
          <a:xfrm>
            <a:off x="578652" y="2051372"/>
            <a:ext cx="402335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 std::io </a:t>
            </a:r>
          </a:p>
          <a:p>
            <a:r>
              <a:rPr lang="en-US" dirty="0"/>
              <a:t>Input/Output (I/O) library</a:t>
            </a:r>
          </a:p>
          <a:p>
            <a:endParaRPr lang="en-US" dirty="0"/>
          </a:p>
          <a:p>
            <a:r>
              <a:rPr lang="en-US" dirty="0"/>
              <a:t>std </a:t>
            </a:r>
          </a:p>
          <a:p>
            <a:r>
              <a:rPr lang="en-US" dirty="0"/>
              <a:t>The standard library is a collection of commonly used functionalities that Rust provides out-of-the-box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6842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5CCA9-B312-3D19-1E07-F4018446B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0104D7-B122-EAF0-62A7-4C82D0331E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400" b="1" dirty="0">
                <a:solidFill>
                  <a:schemeClr val="tx1"/>
                </a:solidFill>
              </a:rPr>
              <a:t>Variables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E34AE7-06B3-1C27-D7E7-9E32E85BE4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799" y="1261805"/>
            <a:ext cx="7652907" cy="4334390"/>
          </a:xfrm>
          <a:prstGeom prst="rect">
            <a:avLst/>
          </a:prstGeom>
        </p:spPr>
      </p:pic>
      <p:pic>
        <p:nvPicPr>
          <p:cNvPr id="4" name="Picture 3" descr="A white letter in a circle with a gear on it&#10;&#10;Description automatically generated">
            <a:hlinkClick r:id="rId3" action="ppaction://hlinksldjump"/>
            <a:extLst>
              <a:ext uri="{FF2B5EF4-FFF2-40B4-BE49-F238E27FC236}">
                <a16:creationId xmlns:a16="http://schemas.microsoft.com/office/drawing/2014/main" id="{9A0523A4-2CA7-1659-C2CE-84D51683AB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6729" y="5480306"/>
            <a:ext cx="1170510" cy="1170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458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751C2A-122A-A1E0-9970-B6AB6AB25B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5F0483-377F-7F06-8EED-E856E7F32C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1347415"/>
            <a:ext cx="4937760" cy="823912"/>
          </a:xfrm>
        </p:spPr>
        <p:txBody>
          <a:bodyPr>
            <a:normAutofit lnSpcReduction="10000"/>
          </a:bodyPr>
          <a:lstStyle/>
          <a:p>
            <a:pPr algn="ctr"/>
            <a:r>
              <a:rPr lang="en-US" dirty="0"/>
              <a:t>Variables are immutable by default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C704661-472A-5C9E-3CDA-84E7334C53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1347415"/>
            <a:ext cx="4937760" cy="823912"/>
          </a:xfrm>
        </p:spPr>
        <p:txBody>
          <a:bodyPr>
            <a:normAutofit lnSpcReduction="10000"/>
          </a:bodyPr>
          <a:lstStyle/>
          <a:p>
            <a:pPr algn="ctr"/>
            <a:r>
              <a:rPr lang="en-US" dirty="0"/>
              <a:t>To make them mutable, add mut before variable name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C01D501-AF5E-8300-77E7-8C3971BDA6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9/4/20XX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2432C38-F53D-706C-E123-D94A7EDC38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61D499A-0AFE-94D8-EA2A-6FC142C5A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smtClean="0"/>
              <a:t>37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98F9B3F-5333-B220-8226-417E034E30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929" y="2313332"/>
            <a:ext cx="5445703" cy="2833631"/>
          </a:xfrm>
          <a:prstGeom prst="rect">
            <a:avLst/>
          </a:prstGeom>
        </p:spPr>
      </p:pic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9AE7FDF7-542F-902C-6108-31F0448ADC6F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E6F9D72-9079-6383-75C7-42B153573E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8555" y="2313331"/>
            <a:ext cx="6372521" cy="2833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87201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3A2B89-FA1F-5D3A-2D8D-D565D8E97B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7980" y="1933956"/>
            <a:ext cx="2688336" cy="2990088"/>
          </a:xfrm>
        </p:spPr>
        <p:txBody>
          <a:bodyPr>
            <a:normAutofit/>
          </a:bodyPr>
          <a:lstStyle/>
          <a:p>
            <a:pPr algn="r"/>
            <a:r>
              <a:rPr lang="en-US" sz="2400" b="1" dirty="0">
                <a:solidFill>
                  <a:schemeClr val="tx1"/>
                </a:solidFill>
              </a:rPr>
              <a:t>Const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C00831-4615-333D-89C1-61BE4B68C0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6316" y="1933955"/>
            <a:ext cx="7910235" cy="2990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23065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ACA2EA0-FFD3-42EC-9406-B595015ED9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D5288BCE-665C-472A-8C43-664BCFA31E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8762" y="1247775"/>
            <a:ext cx="9144000" cy="3007447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9F0E4E-7008-3129-4E5A-1FCA9ACCC9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4988" y="1442172"/>
            <a:ext cx="8582025" cy="21773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7200" dirty="0"/>
              <a:t>Data Types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6C57131-53A7-4C1A-BEA8-25F06A06AD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7872" y="3912322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white letter in a circle with a gear on it&#10;&#10;Description automatically generated">
            <a:hlinkClick r:id="rId2" action="ppaction://hlinksldjump"/>
            <a:extLst>
              <a:ext uri="{FF2B5EF4-FFF2-40B4-BE49-F238E27FC236}">
                <a16:creationId xmlns:a16="http://schemas.microsoft.com/office/drawing/2014/main" id="{08FA198D-5760-122F-6C58-53CA24D28D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6729" y="5480306"/>
            <a:ext cx="1170510" cy="1170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0622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AEA67-9690-1ECA-EADB-0E19C3E1F45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https://github.com/aigul-ermak/web-advanced-rust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A938DB-1DEC-9678-813F-0B8CA4CA402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clone repo</a:t>
            </a:r>
          </a:p>
        </p:txBody>
      </p:sp>
    </p:spTree>
    <p:extLst>
      <p:ext uri="{BB962C8B-B14F-4D97-AF65-F5344CB8AC3E}">
        <p14:creationId xmlns:p14="http://schemas.microsoft.com/office/powerpoint/2010/main" val="9795299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D6FBB9D-1CAA-4D05-AB33-BABDFE17B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04727B71-B4B6-4823-80A1-68C40B475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9A6DB05-9FB5-4B07-8675-74C23D4FD8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1C799903-48D5-4A31-A1A2-541072D977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9" name="Freeform: Shape 18">
            <a:extLst>
              <a:ext uri="{FF2B5EF4-FFF2-40B4-BE49-F238E27FC236}">
                <a16:creationId xmlns:a16="http://schemas.microsoft.com/office/drawing/2014/main" id="{8EFFF109-FC58-4FD3-BE05-9775A1310F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818889" cy="6858000"/>
          </a:xfrm>
          <a:custGeom>
            <a:avLst/>
            <a:gdLst>
              <a:gd name="connsiteX0" fmla="*/ 0 w 4818889"/>
              <a:gd name="connsiteY0" fmla="*/ 0 h 6858000"/>
              <a:gd name="connsiteX1" fmla="*/ 3605911 w 4818889"/>
              <a:gd name="connsiteY1" fmla="*/ 0 h 6858000"/>
              <a:gd name="connsiteX2" fmla="*/ 3668894 w 4818889"/>
              <a:gd name="connsiteY2" fmla="*/ 69271 h 6858000"/>
              <a:gd name="connsiteX3" fmla="*/ 4818889 w 4818889"/>
              <a:gd name="connsiteY3" fmla="*/ 3429000 h 6858000"/>
              <a:gd name="connsiteX4" fmla="*/ 3668894 w 4818889"/>
              <a:gd name="connsiteY4" fmla="*/ 6788730 h 6858000"/>
              <a:gd name="connsiteX5" fmla="*/ 3605911 w 4818889"/>
              <a:gd name="connsiteY5" fmla="*/ 6858000 h 6858000"/>
              <a:gd name="connsiteX6" fmla="*/ 0 w 481888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8889" h="6858000">
                <a:moveTo>
                  <a:pt x="0" y="0"/>
                </a:moveTo>
                <a:lnTo>
                  <a:pt x="3605911" y="0"/>
                </a:lnTo>
                <a:lnTo>
                  <a:pt x="3668894" y="69271"/>
                </a:lnTo>
                <a:cubicBezTo>
                  <a:pt x="4379420" y="929100"/>
                  <a:pt x="4818889" y="2116944"/>
                  <a:pt x="4818889" y="3429000"/>
                </a:cubicBezTo>
                <a:cubicBezTo>
                  <a:pt x="4818889" y="4741056"/>
                  <a:pt x="4379420" y="5928900"/>
                  <a:pt x="3668894" y="6788730"/>
                </a:cubicBezTo>
                <a:lnTo>
                  <a:pt x="3605911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1" name="Freeform: Shape 20">
            <a:extLst>
              <a:ext uri="{FF2B5EF4-FFF2-40B4-BE49-F238E27FC236}">
                <a16:creationId xmlns:a16="http://schemas.microsoft.com/office/drawing/2014/main" id="{E1B96AD6-92A9-4273-A62B-96A1C3E0B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811477" cy="6858000"/>
          </a:xfrm>
          <a:custGeom>
            <a:avLst/>
            <a:gdLst>
              <a:gd name="connsiteX0" fmla="*/ 0 w 4811477"/>
              <a:gd name="connsiteY0" fmla="*/ 0 h 6858000"/>
              <a:gd name="connsiteX1" fmla="*/ 3598499 w 4811477"/>
              <a:gd name="connsiteY1" fmla="*/ 0 h 6858000"/>
              <a:gd name="connsiteX2" fmla="*/ 3661482 w 4811477"/>
              <a:gd name="connsiteY2" fmla="*/ 69271 h 6858000"/>
              <a:gd name="connsiteX3" fmla="*/ 4811477 w 4811477"/>
              <a:gd name="connsiteY3" fmla="*/ 3429000 h 6858000"/>
              <a:gd name="connsiteX4" fmla="*/ 3661482 w 4811477"/>
              <a:gd name="connsiteY4" fmla="*/ 6788730 h 6858000"/>
              <a:gd name="connsiteX5" fmla="*/ 3598499 w 4811477"/>
              <a:gd name="connsiteY5" fmla="*/ 6858000 h 6858000"/>
              <a:gd name="connsiteX6" fmla="*/ 0 w 481147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1477" h="6858000">
                <a:moveTo>
                  <a:pt x="0" y="0"/>
                </a:moveTo>
                <a:lnTo>
                  <a:pt x="3598499" y="0"/>
                </a:lnTo>
                <a:lnTo>
                  <a:pt x="3661482" y="69271"/>
                </a:lnTo>
                <a:cubicBezTo>
                  <a:pt x="4372008" y="929100"/>
                  <a:pt x="4811477" y="2116944"/>
                  <a:pt x="4811477" y="3429000"/>
                </a:cubicBezTo>
                <a:cubicBezTo>
                  <a:pt x="4811477" y="4741056"/>
                  <a:pt x="4372008" y="5928900"/>
                  <a:pt x="3661482" y="6788730"/>
                </a:cubicBezTo>
                <a:lnTo>
                  <a:pt x="359849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63EEC44-1BA3-44ED-81FC-A644B04B2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102049"/>
            <a:ext cx="128016" cy="6539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0DA18D-CE64-C1AB-6FD5-C0F4F132B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1362" y="6356350"/>
            <a:ext cx="100243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65A5C87-DF58-40C8-B092-1DE63DB4547E}" type="slidenum">
              <a:rPr lang="en-US" smtClean="0"/>
              <a:pPr>
                <a:spcAft>
                  <a:spcPts val="600"/>
                </a:spcAft>
              </a:pPr>
              <a:t>40</a:t>
            </a:fld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A7ADEC8-3740-E544-B56A-087B65A30AD6}"/>
              </a:ext>
            </a:extLst>
          </p:cNvPr>
          <p:cNvSpPr/>
          <p:nvPr/>
        </p:nvSpPr>
        <p:spPr>
          <a:xfrm>
            <a:off x="1325455" y="3102049"/>
            <a:ext cx="2668555" cy="191277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000" b="1" dirty="0"/>
          </a:p>
          <a:p>
            <a:pPr algn="ctr"/>
            <a:r>
              <a:rPr lang="en-US" sz="2000" b="1" dirty="0">
                <a:solidFill>
                  <a:schemeClr val="tx1"/>
                </a:solidFill>
              </a:rPr>
              <a:t>Primitive / Scalar</a:t>
            </a:r>
          </a:p>
          <a:p>
            <a:endParaRPr lang="en-US" dirty="0"/>
          </a:p>
          <a:p>
            <a:pPr algn="ctr"/>
            <a:r>
              <a:rPr lang="en-US" dirty="0">
                <a:solidFill>
                  <a:schemeClr val="tx1"/>
                </a:solidFill>
              </a:rPr>
              <a:t>Integer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Floating-point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Boolean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Character</a:t>
            </a:r>
          </a:p>
          <a:p>
            <a:endParaRPr lang="en-US" dirty="0"/>
          </a:p>
          <a:p>
            <a:endParaRPr lang="en-US" dirty="0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09CEBEA-CE50-4FBE-AD69-D8DA6D575CB3}"/>
              </a:ext>
            </a:extLst>
          </p:cNvPr>
          <p:cNvCxnSpPr>
            <a:cxnSpLocks/>
          </p:cNvCxnSpPr>
          <p:nvPr/>
        </p:nvCxnSpPr>
        <p:spPr>
          <a:xfrm flipV="1">
            <a:off x="1338533" y="3462296"/>
            <a:ext cx="2659836" cy="554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73CB1DCC-51E1-B96F-0A49-783135B53A77}"/>
              </a:ext>
            </a:extLst>
          </p:cNvPr>
          <p:cNvSpPr/>
          <p:nvPr/>
        </p:nvSpPr>
        <p:spPr>
          <a:xfrm>
            <a:off x="4725046" y="4048851"/>
            <a:ext cx="2668555" cy="191277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000" b="1" dirty="0"/>
          </a:p>
          <a:p>
            <a:endParaRPr lang="en-US" sz="2000" b="1" dirty="0"/>
          </a:p>
          <a:p>
            <a:endParaRPr lang="en-US" sz="2000" b="1" dirty="0"/>
          </a:p>
          <a:p>
            <a:pPr algn="ctr"/>
            <a:r>
              <a:rPr lang="en-US" sz="2000" b="1" dirty="0">
                <a:solidFill>
                  <a:schemeClr val="tx1"/>
                </a:solidFill>
              </a:rPr>
              <a:t>Compound</a:t>
            </a:r>
          </a:p>
          <a:p>
            <a:endParaRPr lang="en-US" sz="2000" b="1" dirty="0"/>
          </a:p>
          <a:p>
            <a:pPr algn="ctr"/>
            <a:r>
              <a:rPr lang="en-US" dirty="0">
                <a:solidFill>
                  <a:schemeClr val="tx1"/>
                </a:solidFill>
              </a:rPr>
              <a:t>Tuple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Array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557AD99-51BB-EF98-719A-FF3654992A2F}"/>
              </a:ext>
            </a:extLst>
          </p:cNvPr>
          <p:cNvCxnSpPr>
            <a:cxnSpLocks/>
          </p:cNvCxnSpPr>
          <p:nvPr/>
        </p:nvCxnSpPr>
        <p:spPr>
          <a:xfrm flipV="1">
            <a:off x="4725047" y="4414242"/>
            <a:ext cx="2659836" cy="554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6A3DA28B-B62B-187A-3AD7-01B762053533}"/>
              </a:ext>
            </a:extLst>
          </p:cNvPr>
          <p:cNvSpPr/>
          <p:nvPr/>
        </p:nvSpPr>
        <p:spPr>
          <a:xfrm>
            <a:off x="8124637" y="3092463"/>
            <a:ext cx="2668555" cy="191277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000" b="1" dirty="0"/>
          </a:p>
          <a:p>
            <a:pPr algn="ctr"/>
            <a:r>
              <a:rPr lang="en-US" sz="2000" b="1" dirty="0">
                <a:solidFill>
                  <a:schemeClr val="tx1"/>
                </a:solidFill>
              </a:rPr>
              <a:t>Custom</a:t>
            </a:r>
          </a:p>
          <a:p>
            <a:endParaRPr lang="en-US" dirty="0"/>
          </a:p>
          <a:p>
            <a:pPr algn="ctr"/>
            <a:r>
              <a:rPr lang="en-US" dirty="0">
                <a:solidFill>
                  <a:schemeClr val="tx1"/>
                </a:solidFill>
              </a:rPr>
              <a:t>Struct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Enum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EA34F77-8C32-7631-08CA-43BE10240BD8}"/>
              </a:ext>
            </a:extLst>
          </p:cNvPr>
          <p:cNvCxnSpPr>
            <a:cxnSpLocks/>
          </p:cNvCxnSpPr>
          <p:nvPr/>
        </p:nvCxnSpPr>
        <p:spPr>
          <a:xfrm flipV="1">
            <a:off x="8127409" y="3474256"/>
            <a:ext cx="2659836" cy="554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Freeform 17">
            <a:extLst>
              <a:ext uri="{FF2B5EF4-FFF2-40B4-BE49-F238E27FC236}">
                <a16:creationId xmlns:a16="http://schemas.microsoft.com/office/drawing/2014/main" id="{5F6D7321-6FF4-8CA5-874C-1E12760E1409}"/>
              </a:ext>
            </a:extLst>
          </p:cNvPr>
          <p:cNvSpPr>
            <a:spLocks noChangeAspect="1"/>
          </p:cNvSpPr>
          <p:nvPr/>
        </p:nvSpPr>
        <p:spPr bwMode="auto">
          <a:xfrm rot="1278447">
            <a:off x="7920927" y="2075684"/>
            <a:ext cx="1947863" cy="455613"/>
          </a:xfrm>
          <a:custGeom>
            <a:avLst/>
            <a:gdLst>
              <a:gd name="T0" fmla="*/ 912 w 917"/>
              <a:gd name="T1" fmla="*/ 163 h 215"/>
              <a:gd name="T2" fmla="*/ 860 w 917"/>
              <a:gd name="T3" fmla="*/ 32 h 215"/>
              <a:gd name="T4" fmla="*/ 827 w 917"/>
              <a:gd name="T5" fmla="*/ 3 h 215"/>
              <a:gd name="T6" fmla="*/ 805 w 917"/>
              <a:gd name="T7" fmla="*/ 15 h 215"/>
              <a:gd name="T8" fmla="*/ 836 w 917"/>
              <a:gd name="T9" fmla="*/ 109 h 215"/>
              <a:gd name="T10" fmla="*/ 828 w 917"/>
              <a:gd name="T11" fmla="*/ 104 h 215"/>
              <a:gd name="T12" fmla="*/ 678 w 917"/>
              <a:gd name="T13" fmla="*/ 54 h 215"/>
              <a:gd name="T14" fmla="*/ 448 w 917"/>
              <a:gd name="T15" fmla="*/ 14 h 215"/>
              <a:gd name="T16" fmla="*/ 207 w 917"/>
              <a:gd name="T17" fmla="*/ 13 h 215"/>
              <a:gd name="T18" fmla="*/ 22 w 917"/>
              <a:gd name="T19" fmla="*/ 80 h 215"/>
              <a:gd name="T20" fmla="*/ 19 w 917"/>
              <a:gd name="T21" fmla="*/ 82 h 215"/>
              <a:gd name="T22" fmla="*/ 66 w 917"/>
              <a:gd name="T23" fmla="*/ 123 h 215"/>
              <a:gd name="T24" fmla="*/ 240 w 917"/>
              <a:gd name="T25" fmla="*/ 58 h 215"/>
              <a:gd name="T26" fmla="*/ 468 w 917"/>
              <a:gd name="T27" fmla="*/ 57 h 215"/>
              <a:gd name="T28" fmla="*/ 685 w 917"/>
              <a:gd name="T29" fmla="*/ 94 h 215"/>
              <a:gd name="T30" fmla="*/ 770 w 917"/>
              <a:gd name="T31" fmla="*/ 118 h 215"/>
              <a:gd name="T32" fmla="*/ 825 w 917"/>
              <a:gd name="T33" fmla="*/ 139 h 215"/>
              <a:gd name="T34" fmla="*/ 838 w 917"/>
              <a:gd name="T35" fmla="*/ 143 h 215"/>
              <a:gd name="T36" fmla="*/ 743 w 917"/>
              <a:gd name="T37" fmla="*/ 169 h 215"/>
              <a:gd name="T38" fmla="*/ 751 w 917"/>
              <a:gd name="T39" fmla="*/ 198 h 215"/>
              <a:gd name="T40" fmla="*/ 790 w 917"/>
              <a:gd name="T41" fmla="*/ 210 h 215"/>
              <a:gd name="T42" fmla="*/ 905 w 917"/>
              <a:gd name="T43" fmla="*/ 182 h 215"/>
              <a:gd name="T44" fmla="*/ 912 w 917"/>
              <a:gd name="T45" fmla="*/ 163 h 2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917" h="215">
                <a:moveTo>
                  <a:pt x="912" y="163"/>
                </a:moveTo>
                <a:cubicBezTo>
                  <a:pt x="887" y="123"/>
                  <a:pt x="870" y="78"/>
                  <a:pt x="860" y="32"/>
                </a:cubicBezTo>
                <a:cubicBezTo>
                  <a:pt x="857" y="18"/>
                  <a:pt x="840" y="7"/>
                  <a:pt x="827" y="3"/>
                </a:cubicBezTo>
                <a:cubicBezTo>
                  <a:pt x="817" y="0"/>
                  <a:pt x="802" y="1"/>
                  <a:pt x="805" y="15"/>
                </a:cubicBezTo>
                <a:cubicBezTo>
                  <a:pt x="812" y="47"/>
                  <a:pt x="823" y="79"/>
                  <a:pt x="836" y="109"/>
                </a:cubicBezTo>
                <a:cubicBezTo>
                  <a:pt x="833" y="107"/>
                  <a:pt x="831" y="105"/>
                  <a:pt x="828" y="104"/>
                </a:cubicBezTo>
                <a:cubicBezTo>
                  <a:pt x="781" y="80"/>
                  <a:pt x="729" y="66"/>
                  <a:pt x="678" y="54"/>
                </a:cubicBezTo>
                <a:cubicBezTo>
                  <a:pt x="602" y="35"/>
                  <a:pt x="526" y="22"/>
                  <a:pt x="448" y="14"/>
                </a:cubicBezTo>
                <a:cubicBezTo>
                  <a:pt x="369" y="5"/>
                  <a:pt x="287" y="3"/>
                  <a:pt x="207" y="13"/>
                </a:cubicBezTo>
                <a:cubicBezTo>
                  <a:pt x="143" y="21"/>
                  <a:pt x="74" y="38"/>
                  <a:pt x="22" y="80"/>
                </a:cubicBezTo>
                <a:cubicBezTo>
                  <a:pt x="21" y="80"/>
                  <a:pt x="20" y="81"/>
                  <a:pt x="19" y="82"/>
                </a:cubicBezTo>
                <a:cubicBezTo>
                  <a:pt x="0" y="98"/>
                  <a:pt x="50" y="137"/>
                  <a:pt x="66" y="123"/>
                </a:cubicBezTo>
                <a:cubicBezTo>
                  <a:pt x="114" y="82"/>
                  <a:pt x="178" y="66"/>
                  <a:pt x="240" y="58"/>
                </a:cubicBezTo>
                <a:cubicBezTo>
                  <a:pt x="315" y="47"/>
                  <a:pt x="392" y="50"/>
                  <a:pt x="468" y="57"/>
                </a:cubicBezTo>
                <a:cubicBezTo>
                  <a:pt x="541" y="64"/>
                  <a:pt x="614" y="77"/>
                  <a:pt x="685" y="94"/>
                </a:cubicBezTo>
                <a:cubicBezTo>
                  <a:pt x="714" y="101"/>
                  <a:pt x="742" y="109"/>
                  <a:pt x="770" y="118"/>
                </a:cubicBezTo>
                <a:cubicBezTo>
                  <a:pt x="795" y="126"/>
                  <a:pt x="806" y="129"/>
                  <a:pt x="825" y="139"/>
                </a:cubicBezTo>
                <a:cubicBezTo>
                  <a:pt x="828" y="140"/>
                  <a:pt x="833" y="142"/>
                  <a:pt x="838" y="143"/>
                </a:cubicBezTo>
                <a:cubicBezTo>
                  <a:pt x="806" y="150"/>
                  <a:pt x="774" y="159"/>
                  <a:pt x="743" y="169"/>
                </a:cubicBezTo>
                <a:cubicBezTo>
                  <a:pt x="730" y="173"/>
                  <a:pt x="746" y="194"/>
                  <a:pt x="751" y="198"/>
                </a:cubicBezTo>
                <a:cubicBezTo>
                  <a:pt x="761" y="207"/>
                  <a:pt x="776" y="215"/>
                  <a:pt x="790" y="210"/>
                </a:cubicBezTo>
                <a:cubicBezTo>
                  <a:pt x="827" y="198"/>
                  <a:pt x="866" y="189"/>
                  <a:pt x="905" y="182"/>
                </a:cubicBezTo>
                <a:cubicBezTo>
                  <a:pt x="915" y="180"/>
                  <a:pt x="917" y="171"/>
                  <a:pt x="912" y="163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Freeform 17">
            <a:extLst>
              <a:ext uri="{FF2B5EF4-FFF2-40B4-BE49-F238E27FC236}">
                <a16:creationId xmlns:a16="http://schemas.microsoft.com/office/drawing/2014/main" id="{E06EABD3-E6FE-5FC1-ADE8-28004AD3FD41}"/>
              </a:ext>
            </a:extLst>
          </p:cNvPr>
          <p:cNvSpPr>
            <a:spLocks noChangeAspect="1"/>
          </p:cNvSpPr>
          <p:nvPr/>
        </p:nvSpPr>
        <p:spPr bwMode="auto">
          <a:xfrm rot="20268206" flipH="1">
            <a:off x="2578034" y="1997357"/>
            <a:ext cx="1947863" cy="455613"/>
          </a:xfrm>
          <a:custGeom>
            <a:avLst/>
            <a:gdLst>
              <a:gd name="T0" fmla="*/ 912 w 917"/>
              <a:gd name="T1" fmla="*/ 163 h 215"/>
              <a:gd name="T2" fmla="*/ 860 w 917"/>
              <a:gd name="T3" fmla="*/ 32 h 215"/>
              <a:gd name="T4" fmla="*/ 827 w 917"/>
              <a:gd name="T5" fmla="*/ 3 h 215"/>
              <a:gd name="T6" fmla="*/ 805 w 917"/>
              <a:gd name="T7" fmla="*/ 15 h 215"/>
              <a:gd name="T8" fmla="*/ 836 w 917"/>
              <a:gd name="T9" fmla="*/ 109 h 215"/>
              <a:gd name="T10" fmla="*/ 828 w 917"/>
              <a:gd name="T11" fmla="*/ 104 h 215"/>
              <a:gd name="T12" fmla="*/ 678 w 917"/>
              <a:gd name="T13" fmla="*/ 54 h 215"/>
              <a:gd name="T14" fmla="*/ 448 w 917"/>
              <a:gd name="T15" fmla="*/ 14 h 215"/>
              <a:gd name="T16" fmla="*/ 207 w 917"/>
              <a:gd name="T17" fmla="*/ 13 h 215"/>
              <a:gd name="T18" fmla="*/ 22 w 917"/>
              <a:gd name="T19" fmla="*/ 80 h 215"/>
              <a:gd name="T20" fmla="*/ 19 w 917"/>
              <a:gd name="T21" fmla="*/ 82 h 215"/>
              <a:gd name="T22" fmla="*/ 66 w 917"/>
              <a:gd name="T23" fmla="*/ 123 h 215"/>
              <a:gd name="T24" fmla="*/ 240 w 917"/>
              <a:gd name="T25" fmla="*/ 58 h 215"/>
              <a:gd name="T26" fmla="*/ 468 w 917"/>
              <a:gd name="T27" fmla="*/ 57 h 215"/>
              <a:gd name="T28" fmla="*/ 685 w 917"/>
              <a:gd name="T29" fmla="*/ 94 h 215"/>
              <a:gd name="T30" fmla="*/ 770 w 917"/>
              <a:gd name="T31" fmla="*/ 118 h 215"/>
              <a:gd name="T32" fmla="*/ 825 w 917"/>
              <a:gd name="T33" fmla="*/ 139 h 215"/>
              <a:gd name="T34" fmla="*/ 838 w 917"/>
              <a:gd name="T35" fmla="*/ 143 h 215"/>
              <a:gd name="T36" fmla="*/ 743 w 917"/>
              <a:gd name="T37" fmla="*/ 169 h 215"/>
              <a:gd name="T38" fmla="*/ 751 w 917"/>
              <a:gd name="T39" fmla="*/ 198 h 215"/>
              <a:gd name="T40" fmla="*/ 790 w 917"/>
              <a:gd name="T41" fmla="*/ 210 h 215"/>
              <a:gd name="T42" fmla="*/ 905 w 917"/>
              <a:gd name="T43" fmla="*/ 182 h 215"/>
              <a:gd name="T44" fmla="*/ 912 w 917"/>
              <a:gd name="T45" fmla="*/ 163 h 2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917" h="215">
                <a:moveTo>
                  <a:pt x="912" y="163"/>
                </a:moveTo>
                <a:cubicBezTo>
                  <a:pt x="887" y="123"/>
                  <a:pt x="870" y="78"/>
                  <a:pt x="860" y="32"/>
                </a:cubicBezTo>
                <a:cubicBezTo>
                  <a:pt x="857" y="18"/>
                  <a:pt x="840" y="7"/>
                  <a:pt x="827" y="3"/>
                </a:cubicBezTo>
                <a:cubicBezTo>
                  <a:pt x="817" y="0"/>
                  <a:pt x="802" y="1"/>
                  <a:pt x="805" y="15"/>
                </a:cubicBezTo>
                <a:cubicBezTo>
                  <a:pt x="812" y="47"/>
                  <a:pt x="823" y="79"/>
                  <a:pt x="836" y="109"/>
                </a:cubicBezTo>
                <a:cubicBezTo>
                  <a:pt x="833" y="107"/>
                  <a:pt x="831" y="105"/>
                  <a:pt x="828" y="104"/>
                </a:cubicBezTo>
                <a:cubicBezTo>
                  <a:pt x="781" y="80"/>
                  <a:pt x="729" y="66"/>
                  <a:pt x="678" y="54"/>
                </a:cubicBezTo>
                <a:cubicBezTo>
                  <a:pt x="602" y="35"/>
                  <a:pt x="526" y="22"/>
                  <a:pt x="448" y="14"/>
                </a:cubicBezTo>
                <a:cubicBezTo>
                  <a:pt x="369" y="5"/>
                  <a:pt x="287" y="3"/>
                  <a:pt x="207" y="13"/>
                </a:cubicBezTo>
                <a:cubicBezTo>
                  <a:pt x="143" y="21"/>
                  <a:pt x="74" y="38"/>
                  <a:pt x="22" y="80"/>
                </a:cubicBezTo>
                <a:cubicBezTo>
                  <a:pt x="21" y="80"/>
                  <a:pt x="20" y="81"/>
                  <a:pt x="19" y="82"/>
                </a:cubicBezTo>
                <a:cubicBezTo>
                  <a:pt x="0" y="98"/>
                  <a:pt x="50" y="137"/>
                  <a:pt x="66" y="123"/>
                </a:cubicBezTo>
                <a:cubicBezTo>
                  <a:pt x="114" y="82"/>
                  <a:pt x="178" y="66"/>
                  <a:pt x="240" y="58"/>
                </a:cubicBezTo>
                <a:cubicBezTo>
                  <a:pt x="315" y="47"/>
                  <a:pt x="392" y="50"/>
                  <a:pt x="468" y="57"/>
                </a:cubicBezTo>
                <a:cubicBezTo>
                  <a:pt x="541" y="64"/>
                  <a:pt x="614" y="77"/>
                  <a:pt x="685" y="94"/>
                </a:cubicBezTo>
                <a:cubicBezTo>
                  <a:pt x="714" y="101"/>
                  <a:pt x="742" y="109"/>
                  <a:pt x="770" y="118"/>
                </a:cubicBezTo>
                <a:cubicBezTo>
                  <a:pt x="795" y="126"/>
                  <a:pt x="806" y="129"/>
                  <a:pt x="825" y="139"/>
                </a:cubicBezTo>
                <a:cubicBezTo>
                  <a:pt x="828" y="140"/>
                  <a:pt x="833" y="142"/>
                  <a:pt x="838" y="143"/>
                </a:cubicBezTo>
                <a:cubicBezTo>
                  <a:pt x="806" y="150"/>
                  <a:pt x="774" y="159"/>
                  <a:pt x="743" y="169"/>
                </a:cubicBezTo>
                <a:cubicBezTo>
                  <a:pt x="730" y="173"/>
                  <a:pt x="746" y="194"/>
                  <a:pt x="751" y="198"/>
                </a:cubicBezTo>
                <a:cubicBezTo>
                  <a:pt x="761" y="207"/>
                  <a:pt x="776" y="215"/>
                  <a:pt x="790" y="210"/>
                </a:cubicBezTo>
                <a:cubicBezTo>
                  <a:pt x="827" y="198"/>
                  <a:pt x="866" y="189"/>
                  <a:pt x="905" y="182"/>
                </a:cubicBezTo>
                <a:cubicBezTo>
                  <a:pt x="915" y="180"/>
                  <a:pt x="917" y="171"/>
                  <a:pt x="912" y="163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Freeform 17">
            <a:extLst>
              <a:ext uri="{FF2B5EF4-FFF2-40B4-BE49-F238E27FC236}">
                <a16:creationId xmlns:a16="http://schemas.microsoft.com/office/drawing/2014/main" id="{6F2FD5C9-FD52-CC16-83C2-8228593AA669}"/>
              </a:ext>
            </a:extLst>
          </p:cNvPr>
          <p:cNvSpPr>
            <a:spLocks noChangeAspect="1"/>
          </p:cNvSpPr>
          <p:nvPr/>
        </p:nvSpPr>
        <p:spPr bwMode="auto">
          <a:xfrm rot="4122589">
            <a:off x="4896596" y="2648171"/>
            <a:ext cx="1947863" cy="455613"/>
          </a:xfrm>
          <a:custGeom>
            <a:avLst/>
            <a:gdLst>
              <a:gd name="T0" fmla="*/ 912 w 917"/>
              <a:gd name="T1" fmla="*/ 163 h 215"/>
              <a:gd name="T2" fmla="*/ 860 w 917"/>
              <a:gd name="T3" fmla="*/ 32 h 215"/>
              <a:gd name="T4" fmla="*/ 827 w 917"/>
              <a:gd name="T5" fmla="*/ 3 h 215"/>
              <a:gd name="T6" fmla="*/ 805 w 917"/>
              <a:gd name="T7" fmla="*/ 15 h 215"/>
              <a:gd name="T8" fmla="*/ 836 w 917"/>
              <a:gd name="T9" fmla="*/ 109 h 215"/>
              <a:gd name="T10" fmla="*/ 828 w 917"/>
              <a:gd name="T11" fmla="*/ 104 h 215"/>
              <a:gd name="T12" fmla="*/ 678 w 917"/>
              <a:gd name="T13" fmla="*/ 54 h 215"/>
              <a:gd name="T14" fmla="*/ 448 w 917"/>
              <a:gd name="T15" fmla="*/ 14 h 215"/>
              <a:gd name="T16" fmla="*/ 207 w 917"/>
              <a:gd name="T17" fmla="*/ 13 h 215"/>
              <a:gd name="T18" fmla="*/ 22 w 917"/>
              <a:gd name="T19" fmla="*/ 80 h 215"/>
              <a:gd name="T20" fmla="*/ 19 w 917"/>
              <a:gd name="T21" fmla="*/ 82 h 215"/>
              <a:gd name="T22" fmla="*/ 66 w 917"/>
              <a:gd name="T23" fmla="*/ 123 h 215"/>
              <a:gd name="T24" fmla="*/ 240 w 917"/>
              <a:gd name="T25" fmla="*/ 58 h 215"/>
              <a:gd name="T26" fmla="*/ 468 w 917"/>
              <a:gd name="T27" fmla="*/ 57 h 215"/>
              <a:gd name="T28" fmla="*/ 685 w 917"/>
              <a:gd name="T29" fmla="*/ 94 h 215"/>
              <a:gd name="T30" fmla="*/ 770 w 917"/>
              <a:gd name="T31" fmla="*/ 118 h 215"/>
              <a:gd name="T32" fmla="*/ 825 w 917"/>
              <a:gd name="T33" fmla="*/ 139 h 215"/>
              <a:gd name="T34" fmla="*/ 838 w 917"/>
              <a:gd name="T35" fmla="*/ 143 h 215"/>
              <a:gd name="T36" fmla="*/ 743 w 917"/>
              <a:gd name="T37" fmla="*/ 169 h 215"/>
              <a:gd name="T38" fmla="*/ 751 w 917"/>
              <a:gd name="T39" fmla="*/ 198 h 215"/>
              <a:gd name="T40" fmla="*/ 790 w 917"/>
              <a:gd name="T41" fmla="*/ 210 h 215"/>
              <a:gd name="T42" fmla="*/ 905 w 917"/>
              <a:gd name="T43" fmla="*/ 182 h 215"/>
              <a:gd name="T44" fmla="*/ 912 w 917"/>
              <a:gd name="T45" fmla="*/ 163 h 2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917" h="215">
                <a:moveTo>
                  <a:pt x="912" y="163"/>
                </a:moveTo>
                <a:cubicBezTo>
                  <a:pt x="887" y="123"/>
                  <a:pt x="870" y="78"/>
                  <a:pt x="860" y="32"/>
                </a:cubicBezTo>
                <a:cubicBezTo>
                  <a:pt x="857" y="18"/>
                  <a:pt x="840" y="7"/>
                  <a:pt x="827" y="3"/>
                </a:cubicBezTo>
                <a:cubicBezTo>
                  <a:pt x="817" y="0"/>
                  <a:pt x="802" y="1"/>
                  <a:pt x="805" y="15"/>
                </a:cubicBezTo>
                <a:cubicBezTo>
                  <a:pt x="812" y="47"/>
                  <a:pt x="823" y="79"/>
                  <a:pt x="836" y="109"/>
                </a:cubicBezTo>
                <a:cubicBezTo>
                  <a:pt x="833" y="107"/>
                  <a:pt x="831" y="105"/>
                  <a:pt x="828" y="104"/>
                </a:cubicBezTo>
                <a:cubicBezTo>
                  <a:pt x="781" y="80"/>
                  <a:pt x="729" y="66"/>
                  <a:pt x="678" y="54"/>
                </a:cubicBezTo>
                <a:cubicBezTo>
                  <a:pt x="602" y="35"/>
                  <a:pt x="526" y="22"/>
                  <a:pt x="448" y="14"/>
                </a:cubicBezTo>
                <a:cubicBezTo>
                  <a:pt x="369" y="5"/>
                  <a:pt x="287" y="3"/>
                  <a:pt x="207" y="13"/>
                </a:cubicBezTo>
                <a:cubicBezTo>
                  <a:pt x="143" y="21"/>
                  <a:pt x="74" y="38"/>
                  <a:pt x="22" y="80"/>
                </a:cubicBezTo>
                <a:cubicBezTo>
                  <a:pt x="21" y="80"/>
                  <a:pt x="20" y="81"/>
                  <a:pt x="19" y="82"/>
                </a:cubicBezTo>
                <a:cubicBezTo>
                  <a:pt x="0" y="98"/>
                  <a:pt x="50" y="137"/>
                  <a:pt x="66" y="123"/>
                </a:cubicBezTo>
                <a:cubicBezTo>
                  <a:pt x="114" y="82"/>
                  <a:pt x="178" y="66"/>
                  <a:pt x="240" y="58"/>
                </a:cubicBezTo>
                <a:cubicBezTo>
                  <a:pt x="315" y="47"/>
                  <a:pt x="392" y="50"/>
                  <a:pt x="468" y="57"/>
                </a:cubicBezTo>
                <a:cubicBezTo>
                  <a:pt x="541" y="64"/>
                  <a:pt x="614" y="77"/>
                  <a:pt x="685" y="94"/>
                </a:cubicBezTo>
                <a:cubicBezTo>
                  <a:pt x="714" y="101"/>
                  <a:pt x="742" y="109"/>
                  <a:pt x="770" y="118"/>
                </a:cubicBezTo>
                <a:cubicBezTo>
                  <a:pt x="795" y="126"/>
                  <a:pt x="806" y="129"/>
                  <a:pt x="825" y="139"/>
                </a:cubicBezTo>
                <a:cubicBezTo>
                  <a:pt x="828" y="140"/>
                  <a:pt x="833" y="142"/>
                  <a:pt x="838" y="143"/>
                </a:cubicBezTo>
                <a:cubicBezTo>
                  <a:pt x="806" y="150"/>
                  <a:pt x="774" y="159"/>
                  <a:pt x="743" y="169"/>
                </a:cubicBezTo>
                <a:cubicBezTo>
                  <a:pt x="730" y="173"/>
                  <a:pt x="746" y="194"/>
                  <a:pt x="751" y="198"/>
                </a:cubicBezTo>
                <a:cubicBezTo>
                  <a:pt x="761" y="207"/>
                  <a:pt x="776" y="215"/>
                  <a:pt x="790" y="210"/>
                </a:cubicBezTo>
                <a:cubicBezTo>
                  <a:pt x="827" y="198"/>
                  <a:pt x="866" y="189"/>
                  <a:pt x="905" y="182"/>
                </a:cubicBezTo>
                <a:cubicBezTo>
                  <a:pt x="915" y="180"/>
                  <a:pt x="917" y="171"/>
                  <a:pt x="912" y="163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7FA9B8-D822-14D7-2803-FEE0BC0234DD}"/>
              </a:ext>
            </a:extLst>
          </p:cNvPr>
          <p:cNvSpPr/>
          <p:nvPr/>
        </p:nvSpPr>
        <p:spPr>
          <a:xfrm>
            <a:off x="4729783" y="808623"/>
            <a:ext cx="2668555" cy="191277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000" b="1" dirty="0"/>
          </a:p>
          <a:p>
            <a:pPr algn="ctr"/>
            <a:r>
              <a:rPr lang="en-US" sz="2000" b="1" dirty="0">
                <a:solidFill>
                  <a:schemeClr val="tx1"/>
                </a:solidFill>
              </a:rPr>
              <a:t>Rust Data Types</a:t>
            </a:r>
          </a:p>
          <a:p>
            <a:endParaRPr lang="en-US" dirty="0"/>
          </a:p>
          <a:p>
            <a:pPr algn="ctr"/>
            <a:r>
              <a:rPr lang="en-US" b="1" dirty="0">
                <a:solidFill>
                  <a:schemeClr val="tx1"/>
                </a:solidFill>
              </a:rPr>
              <a:t>Primitive</a:t>
            </a:r>
          </a:p>
          <a:p>
            <a:pPr algn="ctr"/>
            <a:r>
              <a:rPr lang="en-US" b="1" dirty="0">
                <a:solidFill>
                  <a:schemeClr val="tx1"/>
                </a:solidFill>
              </a:rPr>
              <a:t>Compound</a:t>
            </a:r>
          </a:p>
          <a:p>
            <a:pPr algn="ctr"/>
            <a:r>
              <a:rPr lang="en-US" b="1" dirty="0">
                <a:solidFill>
                  <a:schemeClr val="tx1"/>
                </a:solidFill>
              </a:rPr>
              <a:t>Custom</a:t>
            </a:r>
          </a:p>
          <a:p>
            <a:endParaRPr lang="en-US" dirty="0"/>
          </a:p>
          <a:p>
            <a:endParaRPr lang="en-US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77B03EB-9E25-D09D-93C3-6B6E7D12798B}"/>
              </a:ext>
            </a:extLst>
          </p:cNvPr>
          <p:cNvCxnSpPr>
            <a:cxnSpLocks/>
          </p:cNvCxnSpPr>
          <p:nvPr/>
        </p:nvCxnSpPr>
        <p:spPr>
          <a:xfrm flipV="1">
            <a:off x="4732524" y="1268295"/>
            <a:ext cx="2659836" cy="554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BA7A974-E24D-E4A6-0792-12D9249877A6}"/>
              </a:ext>
            </a:extLst>
          </p:cNvPr>
          <p:cNvCxnSpPr>
            <a:cxnSpLocks/>
          </p:cNvCxnSpPr>
          <p:nvPr/>
        </p:nvCxnSpPr>
        <p:spPr>
          <a:xfrm flipV="1">
            <a:off x="4732721" y="2547324"/>
            <a:ext cx="2659836" cy="554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" name="Picture 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013A95A3-1A08-A4FB-7C26-D16689D95A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1478" y="1342135"/>
            <a:ext cx="516177" cy="516177"/>
          </a:xfrm>
          <a:prstGeom prst="rect">
            <a:avLst/>
          </a:prstGeom>
        </p:spPr>
      </p:pic>
      <p:pic>
        <p:nvPicPr>
          <p:cNvPr id="8" name="Picture 7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985F6874-2529-4B18-E8C9-D340A51548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2878" y="3542259"/>
            <a:ext cx="516177" cy="516177"/>
          </a:xfrm>
          <a:prstGeom prst="rect">
            <a:avLst/>
          </a:prstGeom>
        </p:spPr>
      </p:pic>
      <p:pic>
        <p:nvPicPr>
          <p:cNvPr id="9" name="Picture 8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8B9F0C44-96DC-12BF-E909-F99FB427AB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0270" y="4524571"/>
            <a:ext cx="516177" cy="516177"/>
          </a:xfrm>
          <a:prstGeom prst="rect">
            <a:avLst/>
          </a:prstGeom>
        </p:spPr>
      </p:pic>
      <p:pic>
        <p:nvPicPr>
          <p:cNvPr id="10" name="Picture 9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28D3A952-59B4-F986-77AD-46BDBC87E2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8808" y="3532673"/>
            <a:ext cx="516177" cy="516177"/>
          </a:xfrm>
          <a:prstGeom prst="rect">
            <a:avLst/>
          </a:prstGeom>
        </p:spPr>
      </p:pic>
      <p:pic>
        <p:nvPicPr>
          <p:cNvPr id="12" name="Picture 11" descr="A white letter in a circle with a gear on it&#10;&#10;Description automatically generated">
            <a:hlinkClick r:id="rId3" action="ppaction://hlinksldjump"/>
            <a:extLst>
              <a:ext uri="{FF2B5EF4-FFF2-40B4-BE49-F238E27FC236}">
                <a16:creationId xmlns:a16="http://schemas.microsoft.com/office/drawing/2014/main" id="{24DA6E74-9669-F3F8-3A78-D94CE6E814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6729" y="5480306"/>
            <a:ext cx="1170510" cy="1170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35088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77" name="Rectangle 76">
            <a:extLst>
              <a:ext uri="{FF2B5EF4-FFF2-40B4-BE49-F238E27FC236}">
                <a16:creationId xmlns:a16="http://schemas.microsoft.com/office/drawing/2014/main" id="{6CCA5F87-1D1E-45CB-8D83-FC7EEFAD99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9" name="Picture 68">
            <a:extLst>
              <a:ext uri="{FF2B5EF4-FFF2-40B4-BE49-F238E27FC236}">
                <a16:creationId xmlns:a16="http://schemas.microsoft.com/office/drawing/2014/main" id="{DB213D17-5BD8-9AD6-ABE3-01E99C3661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760" r="708"/>
          <a:stretch/>
        </p:blipFill>
        <p:spPr>
          <a:xfrm>
            <a:off x="-260284" y="0"/>
            <a:ext cx="8668492" cy="6857990"/>
          </a:xfrm>
          <a:prstGeom prst="rect">
            <a:avLst/>
          </a:prstGeom>
        </p:spPr>
      </p:pic>
      <p:sp>
        <p:nvSpPr>
          <p:cNvPr id="79" name="Rectangle 78">
            <a:extLst>
              <a:ext uri="{FF2B5EF4-FFF2-40B4-BE49-F238E27FC236}">
                <a16:creationId xmlns:a16="http://schemas.microsoft.com/office/drawing/2014/main" id="{7CCFC2C6-6238-4A2F-93DE-2ADF74AF6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711652" y="0"/>
            <a:ext cx="8480347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501C14-7F4D-4D43-AB31-14E1B4AA1C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1791" y="4565198"/>
            <a:ext cx="4023360" cy="205013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b="0" i="0" u="none" strike="noStrike" dirty="0">
                <a:effectLst/>
              </a:rPr>
              <a:t> </a:t>
            </a:r>
            <a:endParaRPr lang="en-US" sz="4800" dirty="0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solidFill>
              <a:schemeClr val="tx2">
                <a:lumMod val="25000"/>
                <a:lumOff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C59246-61F9-4344-994B-CAC75B954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50138" y="6356350"/>
            <a:ext cx="72182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65A5C87-DF58-40C8-B092-1DE63DB4547E}" type="slidenum">
              <a:rPr lang="en-US">
                <a:solidFill>
                  <a:schemeClr val="tx2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41</a:t>
            </a:fld>
            <a:endParaRPr lang="en-US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3752DBD6-52C7-E57B-BD7C-7F2F135FB7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2775" y="4350435"/>
            <a:ext cx="1847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br>
              <a:rPr kumimoji="0" lang="en-US" altLang="en-US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4FA950-99C7-E2EB-81D3-003AE17A9200}"/>
              </a:ext>
            </a:extLst>
          </p:cNvPr>
          <p:cNvSpPr txBox="1"/>
          <p:nvPr/>
        </p:nvSpPr>
        <p:spPr>
          <a:xfrm>
            <a:off x="211347" y="907999"/>
            <a:ext cx="47529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 integer</a:t>
            </a:r>
          </a:p>
          <a:p>
            <a:r>
              <a:rPr lang="en-US" dirty="0"/>
              <a:t>is a number without </a:t>
            </a:r>
            <a:r>
              <a:rPr lang="en-US" b="1" dirty="0"/>
              <a:t>fractional component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F47F3253-8F65-BB66-524F-65F0E3824A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6487497"/>
              </p:ext>
            </p:extLst>
          </p:nvPr>
        </p:nvGraphicFramePr>
        <p:xfrm>
          <a:off x="320040" y="1933395"/>
          <a:ext cx="148904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9040">
                  <a:extLst>
                    <a:ext uri="{9D8B030D-6E8A-4147-A177-3AD203B41FA5}">
                      <a16:colId xmlns:a16="http://schemas.microsoft.com/office/drawing/2014/main" val="3052575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Length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64283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16-bit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15229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32-bit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55805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64-bit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11685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128-bit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33398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arch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84332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F4285BE4-903F-2EAF-9765-3118878182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9963032"/>
              </p:ext>
            </p:extLst>
          </p:nvPr>
        </p:nvGraphicFramePr>
        <p:xfrm>
          <a:off x="2478012" y="1933474"/>
          <a:ext cx="148904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9040">
                  <a:extLst>
                    <a:ext uri="{9D8B030D-6E8A-4147-A177-3AD203B41FA5}">
                      <a16:colId xmlns:a16="http://schemas.microsoft.com/office/drawing/2014/main" val="3052575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Signed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64283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15229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55805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i64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11685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i128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33398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isize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3048034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793C78AA-FA15-AED0-E9B9-AD81890C4B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1318052"/>
              </p:ext>
            </p:extLst>
          </p:nvPr>
        </p:nvGraphicFramePr>
        <p:xfrm>
          <a:off x="4635984" y="1915996"/>
          <a:ext cx="148904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9040">
                  <a:extLst>
                    <a:ext uri="{9D8B030D-6E8A-4147-A177-3AD203B41FA5}">
                      <a16:colId xmlns:a16="http://schemas.microsoft.com/office/drawing/2014/main" val="3052575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Unsigned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64283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u16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15229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u32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55805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u64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11685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u128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33398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usize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4289309"/>
                  </a:ext>
                </a:extLst>
              </a:tr>
            </a:tbl>
          </a:graphicData>
        </a:graphic>
      </p:graphicFrame>
      <p:sp>
        <p:nvSpPr>
          <p:cNvPr id="12" name="Flowchart: Data 11">
            <a:extLst>
              <a:ext uri="{FF2B5EF4-FFF2-40B4-BE49-F238E27FC236}">
                <a16:creationId xmlns:a16="http://schemas.microsoft.com/office/drawing/2014/main" id="{FFBB8713-5362-6E98-ED08-AC6390F0DBB5}"/>
              </a:ext>
            </a:extLst>
          </p:cNvPr>
          <p:cNvSpPr/>
          <p:nvPr/>
        </p:nvSpPr>
        <p:spPr>
          <a:xfrm>
            <a:off x="7169280" y="495460"/>
            <a:ext cx="4007154" cy="752311"/>
          </a:xfrm>
          <a:prstGeom prst="flowChartInputOutp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7D16A21-5547-C9C9-E823-85C509755852}"/>
              </a:ext>
            </a:extLst>
          </p:cNvPr>
          <p:cNvSpPr txBox="1"/>
          <p:nvPr/>
        </p:nvSpPr>
        <p:spPr>
          <a:xfrm>
            <a:off x="8306463" y="478936"/>
            <a:ext cx="23661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Scalar Types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D5E279-E511-5A90-2606-C7B72F147282}"/>
              </a:ext>
            </a:extLst>
          </p:cNvPr>
          <p:cNvSpPr txBox="1"/>
          <p:nvPr/>
        </p:nvSpPr>
        <p:spPr>
          <a:xfrm>
            <a:off x="7705728" y="825959"/>
            <a:ext cx="27828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represents a single value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2BA615E-D3CB-3083-3272-FE98F499258C}"/>
              </a:ext>
            </a:extLst>
          </p:cNvPr>
          <p:cNvSpPr txBox="1"/>
          <p:nvPr/>
        </p:nvSpPr>
        <p:spPr>
          <a:xfrm>
            <a:off x="7807309" y="2919274"/>
            <a:ext cx="372879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Signed</a:t>
            </a:r>
            <a:r>
              <a:rPr lang="en-US" dirty="0"/>
              <a:t> integers :: represent both positive and negative numbers.</a:t>
            </a:r>
          </a:p>
          <a:p>
            <a:endParaRPr lang="en-US" dirty="0"/>
          </a:p>
          <a:p>
            <a:r>
              <a:rPr lang="en-US" b="1" dirty="0"/>
              <a:t>Unsigned</a:t>
            </a:r>
            <a:r>
              <a:rPr lang="en-US" dirty="0"/>
              <a:t>  ::  non-negative numbers (positive and zero)</a:t>
            </a:r>
          </a:p>
          <a:p>
            <a:endParaRPr lang="en-US" dirty="0"/>
          </a:p>
          <a:p>
            <a:r>
              <a:rPr lang="en-US" b="1" dirty="0" err="1"/>
              <a:t>isize</a:t>
            </a:r>
            <a:r>
              <a:rPr lang="en-US" dirty="0"/>
              <a:t> and </a:t>
            </a:r>
            <a:r>
              <a:rPr lang="en-US" b="1" dirty="0" err="1"/>
              <a:t>usize</a:t>
            </a:r>
            <a:r>
              <a:rPr lang="en-US" dirty="0"/>
              <a:t> types depend in the architecture of the computer your program is running on</a:t>
            </a:r>
          </a:p>
          <a:p>
            <a:endParaRPr lang="en-US" dirty="0"/>
          </a:p>
        </p:txBody>
      </p:sp>
      <p:pic>
        <p:nvPicPr>
          <p:cNvPr id="7" name="Picture 6" descr="A white letter in a circle with a gear on it&#10;&#10;Description automatically generated">
            <a:hlinkClick r:id="rId3" action="ppaction://hlinksldjump"/>
            <a:extLst>
              <a:ext uri="{FF2B5EF4-FFF2-40B4-BE49-F238E27FC236}">
                <a16:creationId xmlns:a16="http://schemas.microsoft.com/office/drawing/2014/main" id="{A5FC1B74-768F-D8F3-BBD6-F04A7D76CB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6729" y="5480306"/>
            <a:ext cx="1170510" cy="1170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050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7E98E4-5E68-6305-08A0-4FB13F924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smtClean="0"/>
              <a:t>42</a:t>
            </a:fld>
            <a:endParaRPr lang="en-US"/>
          </a:p>
        </p:txBody>
      </p:sp>
      <p:sp>
        <p:nvSpPr>
          <p:cNvPr id="7" name="Flowchart: Data 6">
            <a:extLst>
              <a:ext uri="{FF2B5EF4-FFF2-40B4-BE49-F238E27FC236}">
                <a16:creationId xmlns:a16="http://schemas.microsoft.com/office/drawing/2014/main" id="{1EA6E9DE-575C-BF2B-00F7-CF304609DF27}"/>
              </a:ext>
            </a:extLst>
          </p:cNvPr>
          <p:cNvSpPr/>
          <p:nvPr/>
        </p:nvSpPr>
        <p:spPr>
          <a:xfrm>
            <a:off x="7169280" y="495460"/>
            <a:ext cx="4007154" cy="752311"/>
          </a:xfrm>
          <a:prstGeom prst="flowChartInputOutp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3DA955B-DA94-1B8D-99FB-FE8DA1027B03}"/>
              </a:ext>
            </a:extLst>
          </p:cNvPr>
          <p:cNvSpPr txBox="1"/>
          <p:nvPr/>
        </p:nvSpPr>
        <p:spPr>
          <a:xfrm>
            <a:off x="8306463" y="478936"/>
            <a:ext cx="23661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Scalar Types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021972A-D58D-1270-D95A-396997CFF1F2}"/>
              </a:ext>
            </a:extLst>
          </p:cNvPr>
          <p:cNvSpPr txBox="1"/>
          <p:nvPr/>
        </p:nvSpPr>
        <p:spPr>
          <a:xfrm>
            <a:off x="7705728" y="825959"/>
            <a:ext cx="27828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represents a single value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2AE87609-F428-23EB-FF20-77EFC9034A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8816965"/>
              </p:ext>
            </p:extLst>
          </p:nvPr>
        </p:nvGraphicFramePr>
        <p:xfrm>
          <a:off x="310939" y="1941502"/>
          <a:ext cx="6936167" cy="29749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3486">
                  <a:extLst>
                    <a:ext uri="{9D8B030D-6E8A-4147-A177-3AD203B41FA5}">
                      <a16:colId xmlns:a16="http://schemas.microsoft.com/office/drawing/2014/main" val="3460638954"/>
                    </a:ext>
                  </a:extLst>
                </a:gridCol>
                <a:gridCol w="6142681">
                  <a:extLst>
                    <a:ext uri="{9D8B030D-6E8A-4147-A177-3AD203B41FA5}">
                      <a16:colId xmlns:a16="http://schemas.microsoft.com/office/drawing/2014/main" val="1595678632"/>
                    </a:ext>
                  </a:extLst>
                </a:gridCol>
              </a:tblGrid>
              <a:tr h="379115">
                <a:tc>
                  <a:txBody>
                    <a:bodyPr/>
                    <a:lstStyle/>
                    <a:p>
                      <a:r>
                        <a:rPr lang="en-US" sz="16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Max 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9144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u8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255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6569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u16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65_535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03289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u32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4_294_967_295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46652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u64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18_446_744_073_709_551_615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24016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u128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340_282_366_920_938_463_463_374_607_431_768_211_455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42481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err="1"/>
                        <a:t>usize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Depending on platform pointer size, same as </a:t>
                      </a:r>
                      <a:r>
                        <a:rPr lang="en-US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u16</a:t>
                      </a:r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 </a:t>
                      </a:r>
                      <a:r>
                        <a:rPr lang="en-US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u32</a:t>
                      </a:r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or </a:t>
                      </a:r>
                      <a:r>
                        <a:rPr lang="en-US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u64</a:t>
                      </a:r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56113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84215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2C79BAF8-DD8B-7C11-FD9B-6917B46C0BA5}"/>
              </a:ext>
            </a:extLst>
          </p:cNvPr>
          <p:cNvSpPr txBox="1"/>
          <p:nvPr/>
        </p:nvSpPr>
        <p:spPr>
          <a:xfrm>
            <a:off x="7354626" y="2327144"/>
            <a:ext cx="42698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+ Represent a wider range of positive values</a:t>
            </a:r>
          </a:p>
          <a:p>
            <a:r>
              <a:rPr lang="en-US" dirty="0"/>
              <a:t>+Simple Arithmetic</a:t>
            </a:r>
          </a:p>
          <a:p>
            <a:r>
              <a:rPr lang="en-US" dirty="0"/>
              <a:t>+ Predictable Overflow</a:t>
            </a:r>
          </a:p>
          <a:p>
            <a:endParaRPr lang="en-US" dirty="0"/>
          </a:p>
          <a:p>
            <a:r>
              <a:rPr lang="en-US" dirty="0"/>
              <a:t>- No negative numbers</a:t>
            </a:r>
          </a:p>
          <a:p>
            <a:r>
              <a:rPr lang="en-US" dirty="0"/>
              <a:t>- Overflow Can Be Unintuitive</a:t>
            </a:r>
          </a:p>
          <a:p>
            <a:r>
              <a:rPr lang="en-US" dirty="0"/>
              <a:t>- Type Compatibility and Conversion Issues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401E6F7-C9FA-D892-79BB-6A8F7C304DB2}"/>
              </a:ext>
            </a:extLst>
          </p:cNvPr>
          <p:cNvSpPr txBox="1"/>
          <p:nvPr/>
        </p:nvSpPr>
        <p:spPr>
          <a:xfrm>
            <a:off x="310938" y="1337713"/>
            <a:ext cx="294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Unsigned Integers</a:t>
            </a:r>
            <a:endParaRPr lang="en-US" sz="1800" dirty="0"/>
          </a:p>
        </p:txBody>
      </p:sp>
      <p:pic>
        <p:nvPicPr>
          <p:cNvPr id="2" name="Picture 1" descr="A white letter in a circle with a gear on it&#10;&#10;Description automatically generated">
            <a:hlinkClick r:id="rId2" action="ppaction://hlinksldjump"/>
            <a:extLst>
              <a:ext uri="{FF2B5EF4-FFF2-40B4-BE49-F238E27FC236}">
                <a16:creationId xmlns:a16="http://schemas.microsoft.com/office/drawing/2014/main" id="{683FD4E4-08C0-6BF4-99CB-55ED185719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6729" y="5480306"/>
            <a:ext cx="1170510" cy="1170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49176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0EE8AA6E-369E-79ED-4254-0FBB42088A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B59871-B5C9-8062-DD21-4A07C66A4D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smtClean="0"/>
              <a:t>43</a:t>
            </a:fld>
            <a:endParaRPr lang="en-US"/>
          </a:p>
        </p:txBody>
      </p:sp>
      <p:sp>
        <p:nvSpPr>
          <p:cNvPr id="7" name="Flowchart: Data 6">
            <a:extLst>
              <a:ext uri="{FF2B5EF4-FFF2-40B4-BE49-F238E27FC236}">
                <a16:creationId xmlns:a16="http://schemas.microsoft.com/office/drawing/2014/main" id="{F24C3E8B-9923-9E4A-DDDB-6B7467991996}"/>
              </a:ext>
            </a:extLst>
          </p:cNvPr>
          <p:cNvSpPr/>
          <p:nvPr/>
        </p:nvSpPr>
        <p:spPr>
          <a:xfrm>
            <a:off x="7889127" y="281452"/>
            <a:ext cx="4007154" cy="752311"/>
          </a:xfrm>
          <a:prstGeom prst="flowChartInputOutp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E72845-750D-FA61-B818-7D8B04A0C50D}"/>
              </a:ext>
            </a:extLst>
          </p:cNvPr>
          <p:cNvSpPr txBox="1"/>
          <p:nvPr/>
        </p:nvSpPr>
        <p:spPr>
          <a:xfrm>
            <a:off x="9026310" y="264928"/>
            <a:ext cx="23661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Scalar Types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3105D0-2D1A-DFDD-000C-42BC16A2F43D}"/>
              </a:ext>
            </a:extLst>
          </p:cNvPr>
          <p:cNvSpPr txBox="1"/>
          <p:nvPr/>
        </p:nvSpPr>
        <p:spPr>
          <a:xfrm>
            <a:off x="8425575" y="611951"/>
            <a:ext cx="27828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represents a single value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CC650BDF-D6EC-B5B1-DAE9-D2AA98E229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8718952"/>
              </p:ext>
            </p:extLst>
          </p:nvPr>
        </p:nvGraphicFramePr>
        <p:xfrm>
          <a:off x="163331" y="981283"/>
          <a:ext cx="6791946" cy="25944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1299">
                  <a:extLst>
                    <a:ext uri="{9D8B030D-6E8A-4147-A177-3AD203B41FA5}">
                      <a16:colId xmlns:a16="http://schemas.microsoft.com/office/drawing/2014/main" val="3460638954"/>
                    </a:ext>
                  </a:extLst>
                </a:gridCol>
                <a:gridCol w="5340647">
                  <a:extLst>
                    <a:ext uri="{9D8B030D-6E8A-4147-A177-3AD203B41FA5}">
                      <a16:colId xmlns:a16="http://schemas.microsoft.com/office/drawing/2014/main" val="1595678632"/>
                    </a:ext>
                  </a:extLst>
                </a:gridCol>
              </a:tblGrid>
              <a:tr h="369387">
                <a:tc>
                  <a:txBody>
                    <a:bodyPr/>
                    <a:lstStyle/>
                    <a:p>
                      <a:r>
                        <a:rPr lang="en-US" sz="14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Max 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9144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i8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255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6569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i16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65_535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03289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i32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4_294_967_295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46652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i64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18_446_744_073_709_551_615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24016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i128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340_282_366_920_938_463_463_374_607_431_768_211_455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42481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err="1"/>
                        <a:t>isize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Depending on platform pointer size, same as i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16</a:t>
                      </a:r>
                      <a:r>
                        <a:rPr 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 i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32</a:t>
                      </a:r>
                      <a:r>
                        <a:rPr 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or i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64</a:t>
                      </a:r>
                      <a:r>
                        <a:rPr 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5611301"/>
                  </a:ext>
                </a:extLst>
              </a:tr>
            </a:tbl>
          </a:graphicData>
        </a:graphic>
      </p:graphicFrame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574C4685-B384-A651-966C-A75B838F31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1799559"/>
              </p:ext>
            </p:extLst>
          </p:nvPr>
        </p:nvGraphicFramePr>
        <p:xfrm>
          <a:off x="4676630" y="3761923"/>
          <a:ext cx="7036820" cy="25944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03623">
                  <a:extLst>
                    <a:ext uri="{9D8B030D-6E8A-4147-A177-3AD203B41FA5}">
                      <a16:colId xmlns:a16="http://schemas.microsoft.com/office/drawing/2014/main" val="3460638954"/>
                    </a:ext>
                  </a:extLst>
                </a:gridCol>
                <a:gridCol w="5533197">
                  <a:extLst>
                    <a:ext uri="{9D8B030D-6E8A-4147-A177-3AD203B41FA5}">
                      <a16:colId xmlns:a16="http://schemas.microsoft.com/office/drawing/2014/main" val="1595678632"/>
                    </a:ext>
                  </a:extLst>
                </a:gridCol>
              </a:tblGrid>
              <a:tr h="369387">
                <a:tc>
                  <a:txBody>
                    <a:bodyPr/>
                    <a:lstStyle/>
                    <a:p>
                      <a:r>
                        <a:rPr lang="en-US" sz="14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Min 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9144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i8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-128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6569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i16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-32_768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03289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i32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-2_147_483_648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46652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i64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-9_223_372_036_854_775_808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24016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i128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-170_141_183_460_469_231_731_687_303_715_884_105_728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42481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err="1"/>
                        <a:t>isize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Depending on platform pointer size, same as 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i16</a:t>
                      </a:r>
                      <a:r>
                        <a:rPr 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 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i32</a:t>
                      </a:r>
                      <a:r>
                        <a:rPr 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or 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i64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56113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2032E91D-B9F8-6FCC-5F6E-ACB43AEE4CE1}"/>
              </a:ext>
            </a:extLst>
          </p:cNvPr>
          <p:cNvSpPr txBox="1"/>
          <p:nvPr/>
        </p:nvSpPr>
        <p:spPr>
          <a:xfrm>
            <a:off x="7315715" y="1510021"/>
            <a:ext cx="4269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+ Range of Values</a:t>
            </a:r>
          </a:p>
          <a:p>
            <a:r>
              <a:rPr lang="en-US" dirty="0"/>
              <a:t>+ Mathematical Operations</a:t>
            </a:r>
          </a:p>
          <a:p>
            <a:r>
              <a:rPr lang="en-US" dirty="0"/>
              <a:t>+ Compatibility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564445-DE24-DCE0-5F5B-02222A8E1BC1}"/>
              </a:ext>
            </a:extLst>
          </p:cNvPr>
          <p:cNvSpPr txBox="1"/>
          <p:nvPr/>
        </p:nvSpPr>
        <p:spPr>
          <a:xfrm>
            <a:off x="342900" y="4195211"/>
            <a:ext cx="411236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- Reduced Positive Range</a:t>
            </a:r>
          </a:p>
          <a:p>
            <a:r>
              <a:rPr lang="en-US" dirty="0"/>
              <a:t>- Overflow and Underflow</a:t>
            </a:r>
          </a:p>
          <a:p>
            <a:r>
              <a:rPr lang="en-US" dirty="0"/>
              <a:t>- Potential for Bugs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CD87749-CB43-60CF-3982-FA75127E794D}"/>
              </a:ext>
            </a:extLst>
          </p:cNvPr>
          <p:cNvSpPr txBox="1"/>
          <p:nvPr/>
        </p:nvSpPr>
        <p:spPr>
          <a:xfrm>
            <a:off x="163331" y="472941"/>
            <a:ext cx="22491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Signed Integers</a:t>
            </a:r>
            <a:endParaRPr lang="en-US" sz="1800" dirty="0"/>
          </a:p>
        </p:txBody>
      </p:sp>
      <p:pic>
        <p:nvPicPr>
          <p:cNvPr id="5" name="Picture 4" descr="A white letter in a circle with a gear on it&#10;&#10;Description automatically generated">
            <a:hlinkClick r:id="rId2" action="ppaction://hlinksldjump"/>
            <a:extLst>
              <a:ext uri="{FF2B5EF4-FFF2-40B4-BE49-F238E27FC236}">
                <a16:creationId xmlns:a16="http://schemas.microsoft.com/office/drawing/2014/main" id="{035C50C0-6794-36F9-51DE-228C57DCC1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" y="5368402"/>
            <a:ext cx="1170510" cy="1170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76798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346CEE-9BCE-8481-D8EC-C323DCCBE3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smtClean="0"/>
              <a:t>44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F60E5C-46DB-2C97-4AB0-3BDE9729EE17}"/>
              </a:ext>
            </a:extLst>
          </p:cNvPr>
          <p:cNvSpPr txBox="1"/>
          <p:nvPr/>
        </p:nvSpPr>
        <p:spPr>
          <a:xfrm>
            <a:off x="3047189" y="335846"/>
            <a:ext cx="6094378" cy="618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fn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   // Floating-Point Types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2.0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// f64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f32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3.0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// f32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   // Boolean type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bool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// with explicit type annotation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   // Character type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'z'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z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'ℤ'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// with explicit type annotation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heart_eyed_cat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'😻'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29CF23A-8C65-E62E-1148-EAC549DF18E2}"/>
              </a:ext>
            </a:extLst>
          </p:cNvPr>
          <p:cNvSpPr txBox="1"/>
          <p:nvPr/>
        </p:nvSpPr>
        <p:spPr>
          <a:xfrm>
            <a:off x="3047189" y="335846"/>
            <a:ext cx="6094378" cy="618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fn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   // Floating-Point Types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2.0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// f64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f32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3.0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// f32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   // Boolean type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bool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// with explicit type annotation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   // Character type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'z'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z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'ℤ'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// with explicit type annotation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heart_eyed_cat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'😻'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E5E9EAC-E005-822B-5AD9-9AA49A25C293}"/>
              </a:ext>
            </a:extLst>
          </p:cNvPr>
          <p:cNvSpPr txBox="1"/>
          <p:nvPr/>
        </p:nvSpPr>
        <p:spPr>
          <a:xfrm>
            <a:off x="9388205" y="317650"/>
            <a:ext cx="23661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Scalar Types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2B9F7A8-6556-5156-4445-464F59FD738E}"/>
              </a:ext>
            </a:extLst>
          </p:cNvPr>
          <p:cNvSpPr txBox="1"/>
          <p:nvPr/>
        </p:nvSpPr>
        <p:spPr>
          <a:xfrm>
            <a:off x="8790141" y="840870"/>
            <a:ext cx="27828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represents a single value</a:t>
            </a:r>
          </a:p>
        </p:txBody>
      </p:sp>
      <p:pic>
        <p:nvPicPr>
          <p:cNvPr id="2" name="Picture 1" descr="A white letter in a circle with a gear on it&#10;&#10;Description automatically generated">
            <a:hlinkClick r:id="rId2" action="ppaction://hlinksldjump"/>
            <a:extLst>
              <a:ext uri="{FF2B5EF4-FFF2-40B4-BE49-F238E27FC236}">
                <a16:creationId xmlns:a16="http://schemas.microsoft.com/office/drawing/2014/main" id="{02D6536A-3BF6-51C2-D181-667745A068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6729" y="5480306"/>
            <a:ext cx="1170510" cy="1170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03133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80CB1D-C203-11FC-EFB4-0647603FE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smtClean="0"/>
              <a:t>45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647151-B3AE-6FC6-02DC-86B54279CA2D}"/>
              </a:ext>
            </a:extLst>
          </p:cNvPr>
          <p:cNvSpPr txBox="1"/>
          <p:nvPr/>
        </p:nvSpPr>
        <p:spPr>
          <a:xfrm>
            <a:off x="3047189" y="1028343"/>
            <a:ext cx="6094378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fn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   // addition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   // subtraction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difference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95.5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4.3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   // multiplication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product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   // division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quotient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56.7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32.2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truncated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-5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// Results in -1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   // remainder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remainder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43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%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D0E5553-8950-49EA-7B9C-DB8768FBDA46}"/>
              </a:ext>
            </a:extLst>
          </p:cNvPr>
          <p:cNvSpPr txBox="1"/>
          <p:nvPr/>
        </p:nvSpPr>
        <p:spPr>
          <a:xfrm>
            <a:off x="7587576" y="505123"/>
            <a:ext cx="39235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Numeric Operations</a:t>
            </a:r>
          </a:p>
        </p:txBody>
      </p:sp>
      <p:pic>
        <p:nvPicPr>
          <p:cNvPr id="2" name="Picture 1" descr="A white letter in a circle with a gear on it&#10;&#10;Description automatically generated">
            <a:hlinkClick r:id="rId2" action="ppaction://hlinksldjump"/>
            <a:extLst>
              <a:ext uri="{FF2B5EF4-FFF2-40B4-BE49-F238E27FC236}">
                <a16:creationId xmlns:a16="http://schemas.microsoft.com/office/drawing/2014/main" id="{7679CE8B-B093-C688-6DB8-BF31E9B97C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6729" y="5480306"/>
            <a:ext cx="1170510" cy="1170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72933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6" name="Rectangle 55">
            <a:extLst>
              <a:ext uri="{FF2B5EF4-FFF2-40B4-BE49-F238E27FC236}">
                <a16:creationId xmlns:a16="http://schemas.microsoft.com/office/drawing/2014/main" id="{2D6FBB9D-1CAA-4D05-AB33-BABDFE17B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58" name="Rectangle 57">
            <a:extLst>
              <a:ext uri="{FF2B5EF4-FFF2-40B4-BE49-F238E27FC236}">
                <a16:creationId xmlns:a16="http://schemas.microsoft.com/office/drawing/2014/main" id="{04727B71-B4B6-4823-80A1-68C40B475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79A6DB05-9FB5-4B07-8675-74C23D4FD8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62" name="Rectangle 61">
            <a:extLst>
              <a:ext uri="{FF2B5EF4-FFF2-40B4-BE49-F238E27FC236}">
                <a16:creationId xmlns:a16="http://schemas.microsoft.com/office/drawing/2014/main" id="{84ECDE7A-6944-466D-8FFE-149A29BA6B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64" name="Rectangle 63">
            <a:extLst>
              <a:ext uri="{FF2B5EF4-FFF2-40B4-BE49-F238E27FC236}">
                <a16:creationId xmlns:a16="http://schemas.microsoft.com/office/drawing/2014/main" id="{B3420082-9415-44EC-802E-C77D71D59C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66" name="Rectangle 65">
            <a:extLst>
              <a:ext uri="{FF2B5EF4-FFF2-40B4-BE49-F238E27FC236}">
                <a16:creationId xmlns:a16="http://schemas.microsoft.com/office/drawing/2014/main" id="{55A52C45-1FCB-4636-A80F-2849B8226C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9C34E6-EA0B-DB06-47F2-6D0F3109F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400" b="1" dirty="0"/>
              <a:t>Compound Types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768EB4DD-3704-43AD-92B3-C4E0C6EA92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70799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78922CFD-9D42-CCF5-76B3-4D14756F6C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62"/>
          <a:stretch/>
        </p:blipFill>
        <p:spPr>
          <a:xfrm>
            <a:off x="530326" y="2245686"/>
            <a:ext cx="6387833" cy="3926514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549697-B3F9-BCE0-E420-083EA293C8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11453" y="2478024"/>
            <a:ext cx="3872243" cy="36941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dirty="0"/>
              <a:t>Compound types can group multiple values into one type. 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dirty="0"/>
              <a:t>Rust has two primitive compound types: tuples and arrays.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b="1" dirty="0"/>
              <a:t>Tuples</a:t>
            </a:r>
            <a:r>
              <a:rPr lang="en-US" dirty="0"/>
              <a:t> is a collection of values of different types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b="1" dirty="0"/>
              <a:t>Arrays </a:t>
            </a:r>
            <a:r>
              <a:rPr lang="en-US" dirty="0"/>
              <a:t>is a collection of object of the same type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dirty="0"/>
          </a:p>
          <a:p>
            <a:pPr indent="-2286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4F0705-53E2-AAEB-6D5F-87D2AA1668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65A5C87-DF58-40C8-B092-1DE63DB4547E}" type="slidenum">
              <a:rPr lang="en-US" smtClean="0"/>
              <a:pPr>
                <a:spcAft>
                  <a:spcPts val="600"/>
                </a:spcAft>
              </a:pPr>
              <a:t>46</a:t>
            </a:fld>
            <a:endParaRPr lang="en-US"/>
          </a:p>
        </p:txBody>
      </p:sp>
      <p:pic>
        <p:nvPicPr>
          <p:cNvPr id="5" name="Picture 4" descr="A white letter in a circle with a gear on it&#10;&#10;Description automatically generated">
            <a:hlinkClick r:id="rId3" action="ppaction://hlinksldjump"/>
            <a:extLst>
              <a:ext uri="{FF2B5EF4-FFF2-40B4-BE49-F238E27FC236}">
                <a16:creationId xmlns:a16="http://schemas.microsoft.com/office/drawing/2014/main" id="{68E041B7-1F88-01D6-55B0-735DD2F138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91164" y="5243967"/>
            <a:ext cx="1170510" cy="1170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65275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69E6EFEE-6516-482C-B143-F97F9BF89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DF0D2C0-CD0C-470C-8851-D8B2CC417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2748766" y="3248002"/>
            <a:ext cx="5688917" cy="1913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D02B3D-005C-FF75-D456-64DD110DE2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65A5C87-DF58-40C8-B092-1DE63DB4547E}" type="slidenum">
              <a:rPr lang="en-US" smtClean="0"/>
              <a:pPr>
                <a:spcAft>
                  <a:spcPts val="600"/>
                </a:spcAft>
              </a:pPr>
              <a:t>47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FD5523-591C-069C-FE9E-F7208F06921B}"/>
              </a:ext>
            </a:extLst>
          </p:cNvPr>
          <p:cNvSpPr txBox="1"/>
          <p:nvPr/>
        </p:nvSpPr>
        <p:spPr>
          <a:xfrm>
            <a:off x="507657" y="1781946"/>
            <a:ext cx="246019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Tuple</a:t>
            </a:r>
          </a:p>
          <a:p>
            <a:endParaRPr lang="en-US" b="1" dirty="0"/>
          </a:p>
          <a:p>
            <a:r>
              <a:rPr lang="en-US" dirty="0"/>
              <a:t>Has a variety of types into one compound type</a:t>
            </a:r>
          </a:p>
          <a:p>
            <a:endParaRPr lang="en-US" dirty="0"/>
          </a:p>
          <a:p>
            <a:r>
              <a:rPr lang="en-US" dirty="0"/>
              <a:t>Has fixed length</a:t>
            </a:r>
          </a:p>
          <a:p>
            <a:endParaRPr lang="en-US" dirty="0"/>
          </a:p>
          <a:p>
            <a:r>
              <a:rPr lang="en-US" dirty="0"/>
              <a:t>Once declared, </a:t>
            </a:r>
          </a:p>
          <a:p>
            <a:r>
              <a:rPr lang="en-US" dirty="0"/>
              <a:t>they cannot grow or shrink in size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FA34EDE-26D8-EB81-8CF4-BB25B101C7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4126" y="1070798"/>
            <a:ext cx="8697271" cy="4404467"/>
          </a:xfrm>
          <a:prstGeom prst="rect">
            <a:avLst/>
          </a:prstGeom>
        </p:spPr>
      </p:pic>
      <p:pic>
        <p:nvPicPr>
          <p:cNvPr id="2" name="Picture 1" descr="A white letter in a circle with a gear on it&#10;&#10;Description automatically generated">
            <a:hlinkClick r:id="rId3" action="ppaction://hlinksldjump"/>
            <a:extLst>
              <a:ext uri="{FF2B5EF4-FFF2-40B4-BE49-F238E27FC236}">
                <a16:creationId xmlns:a16="http://schemas.microsoft.com/office/drawing/2014/main" id="{3147EEB4-339C-FBA1-E124-D94C7C7FD5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44732" y="5201947"/>
            <a:ext cx="1170510" cy="1170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64998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6568F80-DECF-D082-E4A7-D530BD0FBB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5DB49DDA-73E0-BC39-0B4F-802326D461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7AE80A0-D1E7-588B-EC8C-6DC8DC0E04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2748766" y="3248002"/>
            <a:ext cx="5688917" cy="1913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283C26-A4CC-60E4-707A-0E8B483986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65A5C87-DF58-40C8-B092-1DE63DB4547E}" type="slidenum">
              <a:rPr lang="en-US" smtClean="0"/>
              <a:pPr>
                <a:spcAft>
                  <a:spcPts val="600"/>
                </a:spcAft>
              </a:pPr>
              <a:t>48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31F3743-6794-11DA-7BC0-31C30ECD77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064" y="1190088"/>
            <a:ext cx="8289551" cy="430721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FA8DCC-8EBC-E52E-DE72-D5AB8BC12EFE}"/>
              </a:ext>
            </a:extLst>
          </p:cNvPr>
          <p:cNvSpPr txBox="1"/>
          <p:nvPr/>
        </p:nvSpPr>
        <p:spPr>
          <a:xfrm>
            <a:off x="8752101" y="1885514"/>
            <a:ext cx="246019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Array</a:t>
            </a:r>
          </a:p>
          <a:p>
            <a:endParaRPr lang="en-US" b="1" dirty="0"/>
          </a:p>
          <a:p>
            <a:r>
              <a:rPr lang="en-US" dirty="0"/>
              <a:t>Must have the same type</a:t>
            </a:r>
          </a:p>
          <a:p>
            <a:endParaRPr lang="en-US" dirty="0"/>
          </a:p>
          <a:p>
            <a:r>
              <a:rPr lang="en-US" dirty="0"/>
              <a:t>Has fixed length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2" name="Picture 1" descr="A white letter in a circle with a gear on it&#10;&#10;Description automatically generated">
            <a:hlinkClick r:id="rId3" action="ppaction://hlinksldjump"/>
            <a:extLst>
              <a:ext uri="{FF2B5EF4-FFF2-40B4-BE49-F238E27FC236}">
                <a16:creationId xmlns:a16="http://schemas.microsoft.com/office/drawing/2014/main" id="{05214B91-6893-54C7-A7FD-7D9E29CE1F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88426" y="5185840"/>
            <a:ext cx="1170510" cy="1170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96816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2D6FBB9D-1CAA-4D05-AB33-BABDFE17B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04727B71-B4B6-4823-80A1-68C40B475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9A6DB05-9FB5-4B07-8675-74C23D4FD8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0288C6B4-AFC3-407F-A595-EFFD38D4C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Freeform: Shape 22">
            <a:extLst>
              <a:ext uri="{FF2B5EF4-FFF2-40B4-BE49-F238E27FC236}">
                <a16:creationId xmlns:a16="http://schemas.microsoft.com/office/drawing/2014/main" id="{CF236821-17FE-429B-8D2C-08E13A64E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5" name="Freeform: Shape 24">
            <a:extLst>
              <a:ext uri="{FF2B5EF4-FFF2-40B4-BE49-F238E27FC236}">
                <a16:creationId xmlns:a16="http://schemas.microsoft.com/office/drawing/2014/main" id="{C0BDBCD2-E081-43AB-9119-C55465E59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A02FE3-8AA4-5437-0D87-97123B6397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23901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b="1" dirty="0"/>
              <a:t>Function in Rust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26546"/>
            <a:ext cx="128016" cy="6539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893" y="2443480"/>
            <a:ext cx="338328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93D624E-EE97-8CEA-B8C2-8E03B32340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3474" y="256827"/>
            <a:ext cx="8603997" cy="619296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386CA4-E9DB-261C-46CD-0C288CD87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95688" y="6356350"/>
            <a:ext cx="212140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65A5C87-DF58-40C8-B092-1DE63DB4547E}" type="slidenum">
              <a:rPr lang="en-US">
                <a:solidFill>
                  <a:schemeClr val="tx2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49</a:t>
            </a:fld>
            <a:endParaRPr lang="en-US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3" name="Picture 2" descr="A white letter in a circle with a gear on it&#10;&#10;Description automatically generated">
            <a:hlinkClick r:id="rId3" action="ppaction://hlinksldjump"/>
            <a:extLst>
              <a:ext uri="{FF2B5EF4-FFF2-40B4-BE49-F238E27FC236}">
                <a16:creationId xmlns:a16="http://schemas.microsoft.com/office/drawing/2014/main" id="{E94DF3B2-9C1A-00B8-435B-BD6E513DA1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834" y="5185840"/>
            <a:ext cx="1170510" cy="1170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3532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90882A4-535F-C911-9913-4AEF1F2785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9/4/20XX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71FB3CB-02EF-F83A-C217-F77947A69F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1741B6-5E0A-EF39-0055-C16F3DCA6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smtClean="0"/>
              <a:t>5</a:t>
            </a:fld>
            <a:endParaRPr lang="en-US"/>
          </a:p>
        </p:txBody>
      </p:sp>
      <p:sp>
        <p:nvSpPr>
          <p:cNvPr id="8" name="Rectangle 7">
            <a:hlinkClick r:id="rId2" action="ppaction://hlinksldjump"/>
            <a:extLst>
              <a:ext uri="{FF2B5EF4-FFF2-40B4-BE49-F238E27FC236}">
                <a16:creationId xmlns:a16="http://schemas.microsoft.com/office/drawing/2014/main" id="{6AEC8EFD-1353-5150-E7CA-E0C9F9835535}"/>
              </a:ext>
            </a:extLst>
          </p:cNvPr>
          <p:cNvSpPr/>
          <p:nvPr/>
        </p:nvSpPr>
        <p:spPr>
          <a:xfrm>
            <a:off x="1823937" y="898367"/>
            <a:ext cx="2128736" cy="10860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Why Rust?</a:t>
            </a:r>
          </a:p>
        </p:txBody>
      </p:sp>
      <p:sp>
        <p:nvSpPr>
          <p:cNvPr id="9" name="Rectangle 8">
            <a:hlinkClick r:id="rId3" action="ppaction://hlinksldjump"/>
            <a:extLst>
              <a:ext uri="{FF2B5EF4-FFF2-40B4-BE49-F238E27FC236}">
                <a16:creationId xmlns:a16="http://schemas.microsoft.com/office/drawing/2014/main" id="{660A433D-077F-8195-FF8C-E0E7C6CC6E70}"/>
              </a:ext>
            </a:extLst>
          </p:cNvPr>
          <p:cNvSpPr/>
          <p:nvPr/>
        </p:nvSpPr>
        <p:spPr>
          <a:xfrm>
            <a:off x="3959969" y="888638"/>
            <a:ext cx="2128735" cy="108607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  <a:p>
            <a:pPr algn="ctr"/>
            <a:r>
              <a:rPr lang="en-US" b="1" dirty="0"/>
              <a:t>Rust </a:t>
            </a:r>
          </a:p>
          <a:p>
            <a:pPr algn="ctr"/>
            <a:r>
              <a:rPr lang="en-US" b="1" dirty="0"/>
              <a:t>Installation</a:t>
            </a:r>
          </a:p>
          <a:p>
            <a:pPr algn="ctr"/>
            <a:endParaRPr lang="en-US" dirty="0"/>
          </a:p>
        </p:txBody>
      </p:sp>
      <p:sp>
        <p:nvSpPr>
          <p:cNvPr id="11" name="Rectangle 10">
            <a:hlinkClick r:id="rId4" action="ppaction://hlinksldjump"/>
            <a:extLst>
              <a:ext uri="{FF2B5EF4-FFF2-40B4-BE49-F238E27FC236}">
                <a16:creationId xmlns:a16="http://schemas.microsoft.com/office/drawing/2014/main" id="{58C2CA72-E1EC-2052-66DF-722DA0241B84}"/>
              </a:ext>
            </a:extLst>
          </p:cNvPr>
          <p:cNvSpPr/>
          <p:nvPr/>
        </p:nvSpPr>
        <p:spPr>
          <a:xfrm>
            <a:off x="6096000" y="898367"/>
            <a:ext cx="2128736" cy="10860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Basics</a:t>
            </a:r>
          </a:p>
        </p:txBody>
      </p:sp>
      <p:sp>
        <p:nvSpPr>
          <p:cNvPr id="12" name="Rectangle 11">
            <a:hlinkClick r:id="rId5" action="ppaction://hlinksldjump"/>
            <a:extLst>
              <a:ext uri="{FF2B5EF4-FFF2-40B4-BE49-F238E27FC236}">
                <a16:creationId xmlns:a16="http://schemas.microsoft.com/office/drawing/2014/main" id="{16BFF54D-D205-DEE2-3879-09B1D72541CB}"/>
              </a:ext>
            </a:extLst>
          </p:cNvPr>
          <p:cNvSpPr/>
          <p:nvPr/>
        </p:nvSpPr>
        <p:spPr>
          <a:xfrm>
            <a:off x="8224736" y="888638"/>
            <a:ext cx="2128735" cy="108607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  <a:p>
            <a:pPr algn="ctr"/>
            <a:r>
              <a:rPr lang="en-US" b="1" dirty="0"/>
              <a:t>Variables and Const</a:t>
            </a:r>
          </a:p>
          <a:p>
            <a:pPr algn="ctr"/>
            <a:endParaRPr lang="en-US" dirty="0"/>
          </a:p>
        </p:txBody>
      </p:sp>
      <p:sp>
        <p:nvSpPr>
          <p:cNvPr id="15" name="Rectangle 14">
            <a:hlinkClick r:id="rId6" action="ppaction://hlinksldjump"/>
            <a:extLst>
              <a:ext uri="{FF2B5EF4-FFF2-40B4-BE49-F238E27FC236}">
                <a16:creationId xmlns:a16="http://schemas.microsoft.com/office/drawing/2014/main" id="{3AA2262E-CAB2-C474-46F0-A1BB885EEF7B}"/>
              </a:ext>
            </a:extLst>
          </p:cNvPr>
          <p:cNvSpPr/>
          <p:nvPr/>
        </p:nvSpPr>
        <p:spPr>
          <a:xfrm>
            <a:off x="8224736" y="2827595"/>
            <a:ext cx="2128735" cy="108607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  <a:p>
            <a:pPr algn="ctr"/>
            <a:r>
              <a:rPr lang="en-US" b="1" dirty="0"/>
              <a:t>Data Types</a:t>
            </a:r>
          </a:p>
          <a:p>
            <a:pPr algn="ctr"/>
            <a:endParaRPr lang="en-US" dirty="0"/>
          </a:p>
        </p:txBody>
      </p:sp>
      <p:sp>
        <p:nvSpPr>
          <p:cNvPr id="16" name="Rectangle 15">
            <a:hlinkClick r:id="rId7" action="ppaction://hlinksldjump"/>
            <a:extLst>
              <a:ext uri="{FF2B5EF4-FFF2-40B4-BE49-F238E27FC236}">
                <a16:creationId xmlns:a16="http://schemas.microsoft.com/office/drawing/2014/main" id="{86FD67A6-3CB8-1C6D-EE76-133A42AC8979}"/>
              </a:ext>
            </a:extLst>
          </p:cNvPr>
          <p:cNvSpPr/>
          <p:nvPr/>
        </p:nvSpPr>
        <p:spPr>
          <a:xfrm>
            <a:off x="6086272" y="2837323"/>
            <a:ext cx="2128736" cy="10860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Function</a:t>
            </a:r>
          </a:p>
        </p:txBody>
      </p:sp>
      <p:sp>
        <p:nvSpPr>
          <p:cNvPr id="17" name="Rectangle 16">
            <a:hlinkClick r:id="rId8" action="ppaction://hlinksldjump"/>
            <a:extLst>
              <a:ext uri="{FF2B5EF4-FFF2-40B4-BE49-F238E27FC236}">
                <a16:creationId xmlns:a16="http://schemas.microsoft.com/office/drawing/2014/main" id="{ACA5BC0E-DECE-B332-59BA-BE15A1B5C7CD}"/>
              </a:ext>
            </a:extLst>
          </p:cNvPr>
          <p:cNvSpPr/>
          <p:nvPr/>
        </p:nvSpPr>
        <p:spPr>
          <a:xfrm>
            <a:off x="3952673" y="2837323"/>
            <a:ext cx="2128735" cy="108607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  <a:p>
            <a:pPr algn="ctr"/>
            <a:r>
              <a:rPr lang="en-US" b="1" dirty="0"/>
              <a:t>Flow of Control</a:t>
            </a:r>
          </a:p>
          <a:p>
            <a:pPr algn="ctr"/>
            <a:endParaRPr lang="en-US" dirty="0"/>
          </a:p>
        </p:txBody>
      </p:sp>
      <p:sp>
        <p:nvSpPr>
          <p:cNvPr id="18" name="Rectangle 17">
            <a:hlinkClick r:id="rId9" action="ppaction://hlinksldjump"/>
            <a:extLst>
              <a:ext uri="{FF2B5EF4-FFF2-40B4-BE49-F238E27FC236}">
                <a16:creationId xmlns:a16="http://schemas.microsoft.com/office/drawing/2014/main" id="{1205B775-153B-F7A7-49F1-499E5A8BCE11}"/>
              </a:ext>
            </a:extLst>
          </p:cNvPr>
          <p:cNvSpPr/>
          <p:nvPr/>
        </p:nvSpPr>
        <p:spPr>
          <a:xfrm>
            <a:off x="1823937" y="2837323"/>
            <a:ext cx="2128736" cy="10860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Struct</a:t>
            </a:r>
          </a:p>
        </p:txBody>
      </p:sp>
      <p:sp>
        <p:nvSpPr>
          <p:cNvPr id="19" name="Rectangle 18">
            <a:hlinkClick r:id="rId10" action="ppaction://hlinksldjump"/>
            <a:extLst>
              <a:ext uri="{FF2B5EF4-FFF2-40B4-BE49-F238E27FC236}">
                <a16:creationId xmlns:a16="http://schemas.microsoft.com/office/drawing/2014/main" id="{B4AFE364-9909-6ECE-76A2-5561730A5D3A}"/>
              </a:ext>
            </a:extLst>
          </p:cNvPr>
          <p:cNvSpPr/>
          <p:nvPr/>
        </p:nvSpPr>
        <p:spPr>
          <a:xfrm>
            <a:off x="1823937" y="4756825"/>
            <a:ext cx="2128736" cy="10860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Trait</a:t>
            </a:r>
          </a:p>
        </p:txBody>
      </p:sp>
      <p:sp>
        <p:nvSpPr>
          <p:cNvPr id="22" name="Rectangle 21">
            <a:hlinkClick r:id="rId11" action="ppaction://hlinksldjump"/>
            <a:extLst>
              <a:ext uri="{FF2B5EF4-FFF2-40B4-BE49-F238E27FC236}">
                <a16:creationId xmlns:a16="http://schemas.microsoft.com/office/drawing/2014/main" id="{73B16B0C-E831-45D8-B2FA-4DDE9DF603C3}"/>
              </a:ext>
            </a:extLst>
          </p:cNvPr>
          <p:cNvSpPr/>
          <p:nvPr/>
        </p:nvSpPr>
        <p:spPr>
          <a:xfrm>
            <a:off x="3952672" y="4756824"/>
            <a:ext cx="2128735" cy="108607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Enums</a:t>
            </a:r>
          </a:p>
        </p:txBody>
      </p:sp>
      <p:sp>
        <p:nvSpPr>
          <p:cNvPr id="23" name="Rectangle 22">
            <a:hlinkClick r:id="rId12" action="ppaction://hlinksldjump"/>
            <a:extLst>
              <a:ext uri="{FF2B5EF4-FFF2-40B4-BE49-F238E27FC236}">
                <a16:creationId xmlns:a16="http://schemas.microsoft.com/office/drawing/2014/main" id="{CCE2690E-B792-D53C-100F-484139D97B75}"/>
              </a:ext>
            </a:extLst>
          </p:cNvPr>
          <p:cNvSpPr/>
          <p:nvPr/>
        </p:nvSpPr>
        <p:spPr>
          <a:xfrm>
            <a:off x="6086272" y="4756824"/>
            <a:ext cx="2128736" cy="10860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Common collections</a:t>
            </a:r>
          </a:p>
        </p:txBody>
      </p:sp>
      <p:sp>
        <p:nvSpPr>
          <p:cNvPr id="24" name="Rectangle 23">
            <a:hlinkClick r:id="rId13" action="ppaction://hlinksldjump"/>
            <a:extLst>
              <a:ext uri="{FF2B5EF4-FFF2-40B4-BE49-F238E27FC236}">
                <a16:creationId xmlns:a16="http://schemas.microsoft.com/office/drawing/2014/main" id="{30BDFD70-AC1F-7052-8CF1-74B2ECA096D1}"/>
              </a:ext>
            </a:extLst>
          </p:cNvPr>
          <p:cNvSpPr/>
          <p:nvPr/>
        </p:nvSpPr>
        <p:spPr>
          <a:xfrm>
            <a:off x="8224735" y="4756824"/>
            <a:ext cx="2128735" cy="108607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  <a:p>
            <a:pPr algn="ctr"/>
            <a:r>
              <a:rPr lang="en-US" b="1" dirty="0"/>
              <a:t>Memory Management</a:t>
            </a:r>
          </a:p>
          <a:p>
            <a:pPr algn="ctr"/>
            <a:endParaRPr lang="en-US" dirty="0"/>
          </a:p>
        </p:txBody>
      </p:sp>
      <p:sp>
        <p:nvSpPr>
          <p:cNvPr id="28" name="Arrow: Curved Right 27">
            <a:extLst>
              <a:ext uri="{FF2B5EF4-FFF2-40B4-BE49-F238E27FC236}">
                <a16:creationId xmlns:a16="http://schemas.microsoft.com/office/drawing/2014/main" id="{E278EA6E-B971-04AC-1F09-EF489886530E}"/>
              </a:ext>
            </a:extLst>
          </p:cNvPr>
          <p:cNvSpPr/>
          <p:nvPr/>
        </p:nvSpPr>
        <p:spPr>
          <a:xfrm>
            <a:off x="171044" y="3342377"/>
            <a:ext cx="1334311" cy="1966022"/>
          </a:xfrm>
          <a:prstGeom prst="curved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Arrow: Curved Left 28">
            <a:extLst>
              <a:ext uri="{FF2B5EF4-FFF2-40B4-BE49-F238E27FC236}">
                <a16:creationId xmlns:a16="http://schemas.microsoft.com/office/drawing/2014/main" id="{A5A30EFF-052C-1A4C-AE8A-28F401B78E5C}"/>
              </a:ext>
            </a:extLst>
          </p:cNvPr>
          <p:cNvSpPr/>
          <p:nvPr/>
        </p:nvSpPr>
        <p:spPr>
          <a:xfrm>
            <a:off x="10573966" y="1348992"/>
            <a:ext cx="1301075" cy="2080008"/>
          </a:xfrm>
          <a:prstGeom prst="curved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454196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2D6FBB9D-1CAA-4D05-AB33-BABDFE17B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04727B71-B4B6-4823-80A1-68C40B475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9A6DB05-9FB5-4B07-8675-74C23D4FD8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ECAB1E8-8195-4748-BE71-FF806D8689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3" name="!!text rectangle">
            <a:extLst>
              <a:ext uri="{FF2B5EF4-FFF2-40B4-BE49-F238E27FC236}">
                <a16:creationId xmlns:a16="http://schemas.microsoft.com/office/drawing/2014/main" id="{57F6BDD4-E066-4008-8011-6CC31AEB4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5" y="633619"/>
            <a:ext cx="4279383" cy="5495925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Title 1">
            <a:extLst>
              <a:ext uri="{FF2B5EF4-FFF2-40B4-BE49-F238E27FC236}">
                <a16:creationId xmlns:a16="http://schemas.microsoft.com/office/drawing/2014/main" id="{A5F5B601-E264-CA7B-90A0-44FB5CFC3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7459" y="2828369"/>
            <a:ext cx="3410712" cy="110642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dirty="0"/>
              <a:t>Function’s Parameters</a:t>
            </a:r>
          </a:p>
        </p:txBody>
      </p:sp>
      <p:sp>
        <p:nvSpPr>
          <p:cNvPr id="35" name="!!accent">
            <a:extLst>
              <a:ext uri="{FF2B5EF4-FFF2-40B4-BE49-F238E27FC236}">
                <a16:creationId xmlns:a16="http://schemas.microsoft.com/office/drawing/2014/main" id="{2711A8FB-68FC-45FC-B01E-38F809E2D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7" y="117043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A865FE3-5FC9-4049-87CF-30019C46C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9" y="2121408"/>
            <a:ext cx="3328416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6690ABB-1421-4518-75AC-60529CC3AE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12" r="1924" b="-2"/>
          <a:stretch/>
        </p:blipFill>
        <p:spPr>
          <a:xfrm>
            <a:off x="5124450" y="634382"/>
            <a:ext cx="6657213" cy="549516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56D775-3A0D-7321-BD29-247D951ED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3648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65A5C87-DF58-40C8-B092-1DE63DB4547E}" type="slidenum">
              <a:rPr lang="en-US" smtClean="0"/>
              <a:pPr>
                <a:spcAft>
                  <a:spcPts val="600"/>
                </a:spcAft>
              </a:pPr>
              <a:t>50</a:t>
            </a:fld>
            <a:endParaRPr lang="en-US"/>
          </a:p>
        </p:txBody>
      </p:sp>
      <p:pic>
        <p:nvPicPr>
          <p:cNvPr id="2" name="Picture 1" descr="A white letter in a circle with a gear on it&#10;&#10;Description automatically generated">
            <a:hlinkClick r:id="rId3" action="ppaction://hlinksldjump"/>
            <a:extLst>
              <a:ext uri="{FF2B5EF4-FFF2-40B4-BE49-F238E27FC236}">
                <a16:creationId xmlns:a16="http://schemas.microsoft.com/office/drawing/2014/main" id="{BAB9AE48-799B-B93C-85A0-D3621D2978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11153" y="4959034"/>
            <a:ext cx="1170510" cy="1170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27316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CB23F8-36A9-4660-79C9-B9AA1F3C0D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CA4AD7C-F996-6CF7-E55D-5E946755B3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511" b="2"/>
          <a:stretch/>
        </p:blipFill>
        <p:spPr>
          <a:xfrm>
            <a:off x="3245637" y="-1"/>
            <a:ext cx="8946363" cy="6858000"/>
          </a:xfrm>
          <a:custGeom>
            <a:avLst/>
            <a:gdLst/>
            <a:ahLst/>
            <a:cxnLst/>
            <a:rect l="l" t="t" r="r" b="b"/>
            <a:pathLst>
              <a:path w="8946363" h="6858000">
                <a:moveTo>
                  <a:pt x="0" y="0"/>
                </a:moveTo>
                <a:lnTo>
                  <a:pt x="8946363" y="0"/>
                </a:lnTo>
                <a:lnTo>
                  <a:pt x="8946363" y="6858000"/>
                </a:lnTo>
                <a:lnTo>
                  <a:pt x="1" y="6858000"/>
                </a:lnTo>
                <a:lnTo>
                  <a:pt x="60040" y="6788731"/>
                </a:lnTo>
                <a:cubicBezTo>
                  <a:pt x="770566" y="5928901"/>
                  <a:pt x="1210035" y="4741057"/>
                  <a:pt x="1210035" y="3429001"/>
                </a:cubicBezTo>
                <a:cubicBezTo>
                  <a:pt x="1210035" y="2116945"/>
                  <a:pt x="770566" y="929101"/>
                  <a:pt x="60040" y="69272"/>
                </a:cubicBez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9FDB768-EAED-192E-96D2-C42A7CE43C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23901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dirty="0"/>
              <a:t>Flow of Control in Rust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5B9352-1D6D-A811-5D90-C75658855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2908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65A5C87-DF58-40C8-B092-1DE63DB4547E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51</a:t>
            </a:fld>
            <a:endParaRPr lang="en-US">
              <a:solidFill>
                <a:srgbClr val="FFFFFF"/>
              </a:solidFill>
            </a:endParaRPr>
          </a:p>
        </p:txBody>
      </p:sp>
      <p:pic>
        <p:nvPicPr>
          <p:cNvPr id="3" name="Picture 2" descr="A white letter in a circle with a gear on it&#10;&#10;Description automatically generated">
            <a:hlinkClick r:id="rId3" action="ppaction://hlinksldjump"/>
            <a:extLst>
              <a:ext uri="{FF2B5EF4-FFF2-40B4-BE49-F238E27FC236}">
                <a16:creationId xmlns:a16="http://schemas.microsoft.com/office/drawing/2014/main" id="{C0BF0089-F847-5B38-F321-D46065BB20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6729" y="5480306"/>
            <a:ext cx="1170510" cy="1170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34617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5FA1B2-AF10-9C43-269C-6CB7820A1D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5D2B1-6F6B-A949-739F-67EE45B9AF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431" y="624759"/>
            <a:ext cx="4443154" cy="108781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400" dirty="0"/>
              <a:t>if else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EE0FB5EE-E997-69AC-618F-2DF0AFB96B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13521" y="1465663"/>
            <a:ext cx="5513346" cy="3365042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5CA615-49C8-5810-83B7-7262C7AF4D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37321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65A5C87-DF58-40C8-B092-1DE63DB4547E}" type="slidenum">
              <a:rPr lang="en-US" smtClean="0"/>
              <a:pPr>
                <a:spcAft>
                  <a:spcPts val="600"/>
                </a:spcAft>
              </a:pPr>
              <a:t>52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474A525-03D5-D38A-0456-A8B0071D8C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3521" y="4069539"/>
            <a:ext cx="5513346" cy="283272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C5C6CFE-1568-B15F-B437-5C32CF9966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3449" y="1535352"/>
            <a:ext cx="6269314" cy="4684473"/>
          </a:xfrm>
          <a:prstGeom prst="rect">
            <a:avLst/>
          </a:prstGeom>
        </p:spPr>
      </p:pic>
      <p:pic>
        <p:nvPicPr>
          <p:cNvPr id="5" name="Picture 4" descr="A white letter in a circle with a gear on it&#10;&#10;Description automatically generated">
            <a:hlinkClick r:id="rId5" action="ppaction://hlinksldjump"/>
            <a:extLst>
              <a:ext uri="{FF2B5EF4-FFF2-40B4-BE49-F238E27FC236}">
                <a16:creationId xmlns:a16="http://schemas.microsoft.com/office/drawing/2014/main" id="{DFB307BB-F90C-7146-8C01-A35BD48B29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52253" y="295153"/>
            <a:ext cx="1170510" cy="1170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33845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2D75B9-59D9-742C-C456-00F203BFF3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5B300E-120F-B29A-634D-F8E472FDAB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987552"/>
            <a:ext cx="4485861" cy="108813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400" dirty="0"/>
              <a:t>loop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7813FE9E-42EF-5935-98AA-D57485AB24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1163" y="2778711"/>
            <a:ext cx="4498975" cy="3402428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FE2FF20-16E5-94DA-B557-1E6B6A931B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24" r="25045" b="-2"/>
          <a:stretch/>
        </p:blipFill>
        <p:spPr>
          <a:xfrm>
            <a:off x="5044070" y="10"/>
            <a:ext cx="6883948" cy="6857990"/>
          </a:xfrm>
          <a:custGeom>
            <a:avLst/>
            <a:gdLst/>
            <a:ahLst/>
            <a:cxnLst/>
            <a:rect l="l" t="t" r="r" b="b"/>
            <a:pathLst>
              <a:path w="6883948" h="6858000">
                <a:moveTo>
                  <a:pt x="365648" y="0"/>
                </a:moveTo>
                <a:lnTo>
                  <a:pt x="6883948" y="0"/>
                </a:lnTo>
                <a:lnTo>
                  <a:pt x="6883948" y="6858000"/>
                </a:lnTo>
                <a:lnTo>
                  <a:pt x="365648" y="6858000"/>
                </a:lnTo>
                <a:lnTo>
                  <a:pt x="360213" y="6835050"/>
                </a:lnTo>
                <a:cubicBezTo>
                  <a:pt x="128263" y="5788167"/>
                  <a:pt x="0" y="4637179"/>
                  <a:pt x="0" y="3429001"/>
                </a:cubicBezTo>
                <a:cubicBezTo>
                  <a:pt x="0" y="2220824"/>
                  <a:pt x="128263" y="1069835"/>
                  <a:pt x="360213" y="22952"/>
                </a:cubicBezTo>
                <a:close/>
              </a:path>
            </a:pathLst>
          </a:custGeom>
          <a:effectLst>
            <a:outerShdw blurRad="50800" dist="38100" dir="10800000" algn="r" rotWithShape="0">
              <a:schemeClr val="bg1">
                <a:lumMod val="85000"/>
                <a:alpha val="30000"/>
              </a:schemeClr>
            </a:outerShdw>
          </a:effec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E45FE2-6673-DD2F-E618-F3EA01DC57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37321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65A5C87-DF58-40C8-B092-1DE63DB4547E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53</a:t>
            </a:fld>
            <a:endParaRPr lang="en-US">
              <a:solidFill>
                <a:srgbClr val="FFFFFF"/>
              </a:solidFill>
            </a:endParaRPr>
          </a:p>
        </p:txBody>
      </p:sp>
      <p:pic>
        <p:nvPicPr>
          <p:cNvPr id="3" name="Picture 2" descr="A white letter in a circle with a gear on it&#10;&#10;Description automatically generated">
            <a:hlinkClick r:id="rId4" action="ppaction://hlinksldjump"/>
            <a:extLst>
              <a:ext uri="{FF2B5EF4-FFF2-40B4-BE49-F238E27FC236}">
                <a16:creationId xmlns:a16="http://schemas.microsoft.com/office/drawing/2014/main" id="{D69F5D2C-098D-D338-39EA-E2CEED71BF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163" y="212566"/>
            <a:ext cx="1170510" cy="1170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78824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F91B67-E5AF-3B2C-F889-B7A2B888DF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DAE4C6-A9AF-3067-77E4-32867D7507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5564" y="834888"/>
            <a:ext cx="4314645" cy="126895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200" dirty="0"/>
              <a:t>while loop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3CA222B-8066-5ED4-363A-9A973416A2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" b="6332"/>
          <a:stretch/>
        </p:blipFill>
        <p:spPr>
          <a:xfrm>
            <a:off x="635569" y="530841"/>
            <a:ext cx="5677523" cy="5796318"/>
          </a:xfrm>
          <a:custGeom>
            <a:avLst/>
            <a:gdLst/>
            <a:ahLst/>
            <a:cxnLst/>
            <a:rect l="l" t="t" r="r" b="b"/>
            <a:pathLst>
              <a:path w="6717456" h="6858000">
                <a:moveTo>
                  <a:pt x="0" y="0"/>
                </a:moveTo>
                <a:lnTo>
                  <a:pt x="6149468" y="0"/>
                </a:lnTo>
                <a:lnTo>
                  <a:pt x="6202448" y="162605"/>
                </a:lnTo>
                <a:cubicBezTo>
                  <a:pt x="6535625" y="1263763"/>
                  <a:pt x="6717456" y="2453207"/>
                  <a:pt x="6717456" y="3694043"/>
                </a:cubicBezTo>
                <a:cubicBezTo>
                  <a:pt x="6717456" y="4757617"/>
                  <a:pt x="6583866" y="5783433"/>
                  <a:pt x="6335883" y="6748259"/>
                </a:cubicBezTo>
                <a:lnTo>
                  <a:pt x="6305198" y="6858000"/>
                </a:lnTo>
                <a:lnTo>
                  <a:pt x="0" y="6858000"/>
                </a:lnTo>
                <a:close/>
              </a:path>
            </a:pathLst>
          </a:custGeom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E3789F3E-99F4-A911-F4B6-BFDB737C14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254875" y="2796994"/>
            <a:ext cx="4314825" cy="3238863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E1C16E-BB44-56BD-293C-015F79E0FF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2543" y="6356350"/>
            <a:ext cx="103911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65A5C87-DF58-40C8-B092-1DE63DB4547E}" type="slidenum">
              <a:rPr lang="en-US" smtClean="0"/>
              <a:pPr>
                <a:spcAft>
                  <a:spcPts val="600"/>
                </a:spcAft>
              </a:pPr>
              <a:t>54</a:t>
            </a:fld>
            <a:endParaRPr lang="en-US"/>
          </a:p>
        </p:txBody>
      </p:sp>
      <p:pic>
        <p:nvPicPr>
          <p:cNvPr id="3" name="Picture 2" descr="A white letter in a circle with a gear on it&#10;&#10;Description automatically generated">
            <a:hlinkClick r:id="rId4" action="ppaction://hlinksldjump"/>
            <a:extLst>
              <a:ext uri="{FF2B5EF4-FFF2-40B4-BE49-F238E27FC236}">
                <a16:creationId xmlns:a16="http://schemas.microsoft.com/office/drawing/2014/main" id="{EE0BCC75-F2A1-FCA7-C128-83C55E8204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46845" y="530841"/>
            <a:ext cx="1170510" cy="1170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95002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033C6A-4216-0174-1A8E-414AE63324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9032B-5347-6CBE-4DF4-95E79F57AF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6061"/>
            <a:ext cx="10515600" cy="109205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/>
              <a:t>For loop</a:t>
            </a:r>
          </a:p>
        </p:txBody>
      </p:sp>
      <p:pic>
        <p:nvPicPr>
          <p:cNvPr id="10" name="Picture 9" descr="A computer code on a black background&#10;&#10;Description automatically generated">
            <a:extLst>
              <a:ext uri="{FF2B5EF4-FFF2-40B4-BE49-F238E27FC236}">
                <a16:creationId xmlns:a16="http://schemas.microsoft.com/office/drawing/2014/main" id="{E66769CC-DA0D-9AD0-5DFE-54AEEF23A4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652" y="1912056"/>
            <a:ext cx="5623561" cy="2896133"/>
          </a:xfrm>
          <a:prstGeom prst="rect">
            <a:avLst/>
          </a:prstGeom>
        </p:spPr>
      </p:pic>
      <p:pic>
        <p:nvPicPr>
          <p:cNvPr id="8" name="Content Placeholder 7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0974398C-E88D-3A2C-9E59-F4C8CF20883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/>
        </p:blipFill>
        <p:spPr>
          <a:xfrm>
            <a:off x="6003911" y="1973004"/>
            <a:ext cx="5090343" cy="277423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3534C6-8312-56EB-47BE-398CA9F02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65A5C87-DF58-40C8-B092-1DE63DB4547E}" type="slidenum">
              <a:rPr lang="en-US" smtClean="0"/>
              <a:pPr>
                <a:spcAft>
                  <a:spcPts val="600"/>
                </a:spcAft>
              </a:pPr>
              <a:t>55</a:t>
            </a:fld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8CAF7B8-9894-3330-2EE4-7847EEE3E9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3716" y="4562614"/>
            <a:ext cx="5555461" cy="1562235"/>
          </a:xfrm>
          <a:prstGeom prst="rect">
            <a:avLst/>
          </a:prstGeom>
        </p:spPr>
      </p:pic>
      <p:pic>
        <p:nvPicPr>
          <p:cNvPr id="3" name="Picture 2" descr="A white letter in a circle with a gear on it&#10;&#10;Description automatically generated">
            <a:hlinkClick r:id="rId5" action="ppaction://hlinksldjump"/>
            <a:extLst>
              <a:ext uri="{FF2B5EF4-FFF2-40B4-BE49-F238E27FC236}">
                <a16:creationId xmlns:a16="http://schemas.microsoft.com/office/drawing/2014/main" id="{8948165F-21F4-851B-2023-07FBF1DE4B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08999" y="5185840"/>
            <a:ext cx="1170510" cy="1170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4258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1162F8-67B7-1772-75E5-AEA85E30D0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E73B2A-5375-8C45-0D33-BFF1BBF986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987552"/>
            <a:ext cx="4485861" cy="108813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400" dirty="0"/>
              <a:t>Multiple loops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E36DC5C-03A4-703A-6E3F-E02928274B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" b="2867"/>
          <a:stretch/>
        </p:blipFill>
        <p:spPr>
          <a:xfrm>
            <a:off x="5308052" y="10"/>
            <a:ext cx="6883948" cy="6857990"/>
          </a:xfrm>
          <a:custGeom>
            <a:avLst/>
            <a:gdLst/>
            <a:ahLst/>
            <a:cxnLst/>
            <a:rect l="l" t="t" r="r" b="b"/>
            <a:pathLst>
              <a:path w="6883948" h="6858000">
                <a:moveTo>
                  <a:pt x="365648" y="0"/>
                </a:moveTo>
                <a:lnTo>
                  <a:pt x="6883948" y="0"/>
                </a:lnTo>
                <a:lnTo>
                  <a:pt x="6883948" y="6858000"/>
                </a:lnTo>
                <a:lnTo>
                  <a:pt x="365648" y="6858000"/>
                </a:lnTo>
                <a:lnTo>
                  <a:pt x="360213" y="6835050"/>
                </a:lnTo>
                <a:cubicBezTo>
                  <a:pt x="128263" y="5788167"/>
                  <a:pt x="0" y="4637179"/>
                  <a:pt x="0" y="3429001"/>
                </a:cubicBezTo>
                <a:cubicBezTo>
                  <a:pt x="0" y="2220824"/>
                  <a:pt x="128263" y="1069835"/>
                  <a:pt x="360213" y="22952"/>
                </a:cubicBezTo>
                <a:close/>
              </a:path>
            </a:pathLst>
          </a:custGeom>
          <a:effectLst>
            <a:outerShdw blurRad="50800" dist="38100" dir="10800000" algn="r" rotWithShape="0">
              <a:schemeClr val="bg1">
                <a:lumMod val="85000"/>
                <a:alpha val="30000"/>
              </a:schemeClr>
            </a:outerShdw>
          </a:effec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FA88F9-F3D4-5932-5F9A-21417E555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37321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65A5C87-DF58-40C8-B092-1DE63DB4547E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56</a:t>
            </a:fld>
            <a:endParaRPr lang="en-US">
              <a:solidFill>
                <a:srgbClr val="FFFFFF"/>
              </a:solidFill>
            </a:endParaRPr>
          </a:p>
        </p:txBody>
      </p:sp>
      <p:pic>
        <p:nvPicPr>
          <p:cNvPr id="3" name="Picture 2" descr="A white letter in a circle with a gear on it&#10;&#10;Description automatically generated">
            <a:hlinkClick r:id="rId3" action="ppaction://hlinksldjump"/>
            <a:extLst>
              <a:ext uri="{FF2B5EF4-FFF2-40B4-BE49-F238E27FC236}">
                <a16:creationId xmlns:a16="http://schemas.microsoft.com/office/drawing/2014/main" id="{E879CB13-A9EC-C9FB-E0EA-E82732113A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479" y="5185840"/>
            <a:ext cx="1170510" cy="1170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20592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E31262-B189-98A2-DE2C-C87659D4A5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091FB-39A5-B853-A90B-4A5CC8F8B9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991443"/>
            <a:ext cx="4443154" cy="108781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400"/>
              <a:t>match</a:t>
            </a: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BCDCDDFC-F58B-E53D-6414-803C46F0531E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l="3634" r="3634"/>
          <a:stretch/>
        </p:blipFill>
        <p:spPr>
          <a:xfrm>
            <a:off x="4854634" y="138710"/>
            <a:ext cx="7002992" cy="640020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7A1A6E-F620-72E2-C430-9F053B49D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37321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65A5C87-DF58-40C8-B092-1DE63DB4547E}" type="slidenum">
              <a:rPr lang="en-US" smtClean="0"/>
              <a:pPr>
                <a:spcAft>
                  <a:spcPts val="600"/>
                </a:spcAft>
              </a:pPr>
              <a:t>57</a:t>
            </a:fld>
            <a:endParaRPr lang="en-US"/>
          </a:p>
        </p:txBody>
      </p:sp>
      <p:pic>
        <p:nvPicPr>
          <p:cNvPr id="5" name="Picture 4" descr="A white letter in a circle with a gear on it&#10;&#10;Description automatically generated">
            <a:hlinkClick r:id="rId3" action="ppaction://hlinksldjump"/>
            <a:extLst>
              <a:ext uri="{FF2B5EF4-FFF2-40B4-BE49-F238E27FC236}">
                <a16:creationId xmlns:a16="http://schemas.microsoft.com/office/drawing/2014/main" id="{E4A95530-18F6-E8A8-A3B5-1DC7ABCA5A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480" y="364842"/>
            <a:ext cx="1170510" cy="1170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46207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1E677CE-02C2-0F2B-FF9C-6EC8447B3591}"/>
              </a:ext>
            </a:extLst>
          </p:cNvPr>
          <p:cNvSpPr txBox="1"/>
          <p:nvPr/>
        </p:nvSpPr>
        <p:spPr>
          <a:xfrm>
            <a:off x="477981" y="1122363"/>
            <a:ext cx="4023360" cy="6332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dirty="0">
                <a:latin typeface="+mj-lt"/>
                <a:ea typeface="+mj-ea"/>
                <a:cs typeface="+mj-cs"/>
              </a:rPr>
              <a:t>Struct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B72A24F-6C3C-C68B-A99E-32D2286F79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0328" y="625683"/>
            <a:ext cx="5994923" cy="545538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C59246-61F9-4344-994B-CAC75B954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26319" y="6356350"/>
            <a:ext cx="178769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65A5C87-DF58-40C8-B092-1DE63DB4547E}" type="slidenum">
              <a:rPr lang="en-US">
                <a:solidFill>
                  <a:schemeClr val="tx2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58</a:t>
            </a:fld>
            <a:endParaRPr lang="en-US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2AE7002E-09AD-93F4-9BD6-38ACCBA0CEEF}"/>
              </a:ext>
            </a:extLst>
          </p:cNvPr>
          <p:cNvSpPr txBox="1">
            <a:spLocks/>
          </p:cNvSpPr>
          <p:nvPr/>
        </p:nvSpPr>
        <p:spPr>
          <a:xfrm>
            <a:off x="6738744" y="893191"/>
            <a:ext cx="4507992" cy="41239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ctr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728A570-A680-6D47-581A-4F44AC44C696}"/>
              </a:ext>
            </a:extLst>
          </p:cNvPr>
          <p:cNvSpPr txBox="1"/>
          <p:nvPr/>
        </p:nvSpPr>
        <p:spPr>
          <a:xfrm>
            <a:off x="3047281" y="3244334"/>
            <a:ext cx="60945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CEAB36-86C0-C42B-DA35-3DA4A56B11B8}"/>
              </a:ext>
            </a:extLst>
          </p:cNvPr>
          <p:cNvSpPr txBox="1"/>
          <p:nvPr/>
        </p:nvSpPr>
        <p:spPr>
          <a:xfrm>
            <a:off x="1407169" y="437225"/>
            <a:ext cx="31589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Custom Types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A289553-8FC5-52DA-8656-14F5E1CF5D5E}"/>
              </a:ext>
            </a:extLst>
          </p:cNvPr>
          <p:cNvSpPr txBox="1"/>
          <p:nvPr/>
        </p:nvSpPr>
        <p:spPr>
          <a:xfrm>
            <a:off x="477981" y="1881269"/>
            <a:ext cx="33870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effectLst/>
                <a:latin typeface="Open Sans" panose="020B0606030504020204" pitchFamily="34" charset="0"/>
              </a:rPr>
              <a:t>define a structure</a:t>
            </a:r>
          </a:p>
          <a:p>
            <a:endParaRPr lang="en-US" dirty="0"/>
          </a:p>
        </p:txBody>
      </p:sp>
      <p:pic>
        <p:nvPicPr>
          <p:cNvPr id="5" name="Picture 4" descr="A white letter in a circle with a gear on it&#10;&#10;Description automatically generated">
            <a:hlinkClick r:id="rId3" action="ppaction://hlinksldjump"/>
            <a:extLst>
              <a:ext uri="{FF2B5EF4-FFF2-40B4-BE49-F238E27FC236}">
                <a16:creationId xmlns:a16="http://schemas.microsoft.com/office/drawing/2014/main" id="{0BFF580F-8734-AF24-D6C7-B518FD679E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981" y="5211327"/>
            <a:ext cx="1170510" cy="1170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92773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D69FAA2-86AB-1D60-8285-C872074C0C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04D7D0C-C1AD-D4D8-E59B-64D7E584A1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C8E15C-BE05-13BA-5239-9BD7EC040C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5025CE8-51E1-5B22-7F0D-FEF86D8155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C7B8DC79-C9EE-F7A3-4A13-2C8BACE90B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8762" y="1247775"/>
            <a:ext cx="9144000" cy="3007447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B9B057-0809-9FA7-88BB-3C9DE17BF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4988" y="1442172"/>
            <a:ext cx="8582025" cy="21773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400" dirty="0"/>
              <a:t>The comparison between structs in Rust and classes in Java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95D323E6-917E-B7B7-AD36-304EA14A13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7872" y="3912322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white letter in a circle with a gear on it&#10;&#10;Description automatically generated">
            <a:hlinkClick r:id="rId2" action="ppaction://hlinksldjump"/>
            <a:extLst>
              <a:ext uri="{FF2B5EF4-FFF2-40B4-BE49-F238E27FC236}">
                <a16:creationId xmlns:a16="http://schemas.microsoft.com/office/drawing/2014/main" id="{8A1701A7-FD41-3E95-4363-4AD2653770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6729" y="5480306"/>
            <a:ext cx="1170510" cy="1170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819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6D3A99-BC9D-4DC2-BE1B-9E2C93EDD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Rust?</a:t>
            </a:r>
          </a:p>
        </p:txBody>
      </p:sp>
      <p:pic>
        <p:nvPicPr>
          <p:cNvPr id="4" name="Picture 3" descr="A cartoon of an orange crab">
            <a:extLst>
              <a:ext uri="{FF2B5EF4-FFF2-40B4-BE49-F238E27FC236}">
                <a16:creationId xmlns:a16="http://schemas.microsoft.com/office/drawing/2014/main" id="{AE6E25F8-35AA-CFD7-BB08-965589BB76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3543" y="2358112"/>
            <a:ext cx="3148897" cy="2101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54456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522224-31EF-F64A-5488-B1439055D7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smtClean="0"/>
              <a:t>60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1D46C51-A1BB-7244-08F1-E72CA2228F96}"/>
              </a:ext>
            </a:extLst>
          </p:cNvPr>
          <p:cNvSpPr txBox="1"/>
          <p:nvPr/>
        </p:nvSpPr>
        <p:spPr>
          <a:xfrm>
            <a:off x="544750" y="629602"/>
            <a:ext cx="9533106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Book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800" kern="1200" dirty="0">
                <a:solidFill>
                  <a:srgbClr val="FFFFFF"/>
                </a:solidFill>
                <a:effectLst/>
                <a:latin typeface="Avenir Next LT Pro" panose="020B0504020202020204" pitchFamily="34" charset="0"/>
                <a:ea typeface="+mn-ea"/>
                <a:cs typeface="+mn-cs"/>
              </a:rPr>
              <a:t> 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author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pages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u32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impl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Book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fn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author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pages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u32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Book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Book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author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pages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}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fn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description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format!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{}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by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{}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{}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pages"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author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pages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fn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book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Book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"The Rust Programming Language"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), 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"Steve 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Klabnik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and Carol Nichols"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552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!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{}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book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description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4" name="Callout: Line 13">
            <a:extLst>
              <a:ext uri="{FF2B5EF4-FFF2-40B4-BE49-F238E27FC236}">
                <a16:creationId xmlns:a16="http://schemas.microsoft.com/office/drawing/2014/main" id="{1A536EE6-7139-5DC8-6F21-9508573E2438}"/>
              </a:ext>
            </a:extLst>
          </p:cNvPr>
          <p:cNvSpPr/>
          <p:nvPr/>
        </p:nvSpPr>
        <p:spPr>
          <a:xfrm>
            <a:off x="3881734" y="319088"/>
            <a:ext cx="1945758" cy="584679"/>
          </a:xfrm>
          <a:prstGeom prst="borderCallout1">
            <a:avLst>
              <a:gd name="adj1" fmla="val 18750"/>
              <a:gd name="adj2" fmla="val -8333"/>
              <a:gd name="adj3" fmla="val 85682"/>
              <a:gd name="adj4" fmla="val -7603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Groups multiple pieces of data</a:t>
            </a:r>
          </a:p>
        </p:txBody>
      </p:sp>
      <p:sp>
        <p:nvSpPr>
          <p:cNvPr id="15" name="Callout: Line 14">
            <a:extLst>
              <a:ext uri="{FF2B5EF4-FFF2-40B4-BE49-F238E27FC236}">
                <a16:creationId xmlns:a16="http://schemas.microsoft.com/office/drawing/2014/main" id="{7E16D635-6627-F127-DB99-ED8D4D83368F}"/>
              </a:ext>
            </a:extLst>
          </p:cNvPr>
          <p:cNvSpPr/>
          <p:nvPr/>
        </p:nvSpPr>
        <p:spPr>
          <a:xfrm>
            <a:off x="2998307" y="1836454"/>
            <a:ext cx="1945758" cy="584679"/>
          </a:xfrm>
          <a:prstGeom prst="borderCallout1">
            <a:avLst>
              <a:gd name="adj1" fmla="val 18750"/>
              <a:gd name="adj2" fmla="val -8333"/>
              <a:gd name="adj3" fmla="val 85682"/>
              <a:gd name="adj4" fmla="val -7603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Define methods</a:t>
            </a:r>
          </a:p>
        </p:txBody>
      </p:sp>
      <p:sp>
        <p:nvSpPr>
          <p:cNvPr id="19" name="Callout: Line 18">
            <a:extLst>
              <a:ext uri="{FF2B5EF4-FFF2-40B4-BE49-F238E27FC236}">
                <a16:creationId xmlns:a16="http://schemas.microsoft.com/office/drawing/2014/main" id="{98B2BA6D-D361-CAA7-CCD8-EA503BE6F0CD}"/>
              </a:ext>
            </a:extLst>
          </p:cNvPr>
          <p:cNvSpPr/>
          <p:nvPr/>
        </p:nvSpPr>
        <p:spPr>
          <a:xfrm>
            <a:off x="9104977" y="1271416"/>
            <a:ext cx="1945758" cy="584679"/>
          </a:xfrm>
          <a:prstGeom prst="borderCallout1">
            <a:avLst>
              <a:gd name="adj1" fmla="val 18750"/>
              <a:gd name="adj2" fmla="val -8333"/>
              <a:gd name="adj3" fmla="val 85682"/>
              <a:gd name="adj4" fmla="val -7603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 Constructor</a:t>
            </a:r>
          </a:p>
        </p:txBody>
      </p:sp>
      <p:pic>
        <p:nvPicPr>
          <p:cNvPr id="2" name="Picture 1" descr="A white letter in a circle with a gear on it&#10;&#10;Description automatically generated">
            <a:hlinkClick r:id="rId2" action="ppaction://hlinksldjump"/>
            <a:extLst>
              <a:ext uri="{FF2B5EF4-FFF2-40B4-BE49-F238E27FC236}">
                <a16:creationId xmlns:a16="http://schemas.microsoft.com/office/drawing/2014/main" id="{5A0E4775-3DB8-A8C1-DC4F-CBDA195B67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6729" y="5480306"/>
            <a:ext cx="1170510" cy="1170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74269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04E51AA-5E2F-1A4A-6101-4A7922938B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47759A-A704-8F9D-100E-08076E99CA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smtClean="0"/>
              <a:t>61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8D3AA70-1AC7-83CF-2ECB-AB23ABD67B20}"/>
              </a:ext>
            </a:extLst>
          </p:cNvPr>
          <p:cNvSpPr txBox="1"/>
          <p:nvPr/>
        </p:nvSpPr>
        <p:spPr>
          <a:xfrm>
            <a:off x="359923" y="269678"/>
            <a:ext cx="10107037" cy="70173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Book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}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Author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}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Pages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}</a:t>
            </a:r>
          </a:p>
          <a:p>
            <a:b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Book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author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pages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Author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author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Pages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pages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Description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"{Title} by {Author}, {Pages} pages"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Program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Book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book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Book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"The Rust Programming Language"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"Steve 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Klabnik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and Carol Nichols"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552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WriteLine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book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Description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" name="Thought Bubble: Cloud 2">
            <a:extLst>
              <a:ext uri="{FF2B5EF4-FFF2-40B4-BE49-F238E27FC236}">
                <a16:creationId xmlns:a16="http://schemas.microsoft.com/office/drawing/2014/main" id="{1D9DC310-2E5A-FE49-092F-4B33AB88EAD7}"/>
              </a:ext>
            </a:extLst>
          </p:cNvPr>
          <p:cNvSpPr/>
          <p:nvPr/>
        </p:nvSpPr>
        <p:spPr>
          <a:xfrm>
            <a:off x="5920337" y="3982968"/>
            <a:ext cx="2295940" cy="1003852"/>
          </a:xfrm>
          <a:prstGeom prst="cloudCallout">
            <a:avLst>
              <a:gd name="adj1" fmla="val -195725"/>
              <a:gd name="adj2" fmla="val -87005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r>
              <a:rPr lang="en-US" dirty="0"/>
              <a:t>Methods inside class</a:t>
            </a:r>
          </a:p>
          <a:p>
            <a:pPr algn="ctr"/>
            <a:endParaRPr lang="en-US" dirty="0"/>
          </a:p>
        </p:txBody>
      </p:sp>
      <p:sp>
        <p:nvSpPr>
          <p:cNvPr id="5" name="Thought Bubble: Cloud 4">
            <a:extLst>
              <a:ext uri="{FF2B5EF4-FFF2-40B4-BE49-F238E27FC236}">
                <a16:creationId xmlns:a16="http://schemas.microsoft.com/office/drawing/2014/main" id="{F8E8858C-242E-A8F7-4BCB-F127F46BFE29}"/>
              </a:ext>
            </a:extLst>
          </p:cNvPr>
          <p:cNvSpPr/>
          <p:nvPr/>
        </p:nvSpPr>
        <p:spPr>
          <a:xfrm>
            <a:off x="5565841" y="288925"/>
            <a:ext cx="2295940" cy="1003852"/>
          </a:xfrm>
          <a:prstGeom prst="cloudCallout">
            <a:avLst>
              <a:gd name="adj1" fmla="val -116937"/>
              <a:gd name="adj2" fmla="val -23639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r>
              <a:rPr lang="en-US" dirty="0"/>
              <a:t>Blueprint for objects</a:t>
            </a:r>
          </a:p>
          <a:p>
            <a:pPr algn="ctr"/>
            <a:endParaRPr lang="en-US" dirty="0"/>
          </a:p>
        </p:txBody>
      </p:sp>
      <p:sp>
        <p:nvSpPr>
          <p:cNvPr id="6" name="Thought Bubble: Cloud 5">
            <a:extLst>
              <a:ext uri="{FF2B5EF4-FFF2-40B4-BE49-F238E27FC236}">
                <a16:creationId xmlns:a16="http://schemas.microsoft.com/office/drawing/2014/main" id="{A4C10DBB-89F2-BF58-7B9D-07DE46B354DD}"/>
              </a:ext>
            </a:extLst>
          </p:cNvPr>
          <p:cNvSpPr/>
          <p:nvPr/>
        </p:nvSpPr>
        <p:spPr>
          <a:xfrm>
            <a:off x="4343328" y="2160381"/>
            <a:ext cx="2295940" cy="1003852"/>
          </a:xfrm>
          <a:prstGeom prst="cloudCallout">
            <a:avLst>
              <a:gd name="adj1" fmla="val -80574"/>
              <a:gd name="adj2" fmla="val -50371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r>
              <a:rPr lang="en-US" dirty="0"/>
              <a:t>Constructor</a:t>
            </a:r>
          </a:p>
          <a:p>
            <a:pPr algn="ctr"/>
            <a:endParaRPr lang="en-US" dirty="0"/>
          </a:p>
        </p:txBody>
      </p:sp>
      <p:pic>
        <p:nvPicPr>
          <p:cNvPr id="8" name="Picture 7" descr="A logo of a coffee cup&#10;&#10;Description automatically generated">
            <a:extLst>
              <a:ext uri="{FF2B5EF4-FFF2-40B4-BE49-F238E27FC236}">
                <a16:creationId xmlns:a16="http://schemas.microsoft.com/office/drawing/2014/main" id="{573BAF17-D675-6CBD-3839-6932244800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0923" y="4879147"/>
            <a:ext cx="1842328" cy="1842328"/>
          </a:xfrm>
          <a:prstGeom prst="rect">
            <a:avLst/>
          </a:prstGeom>
        </p:spPr>
      </p:pic>
      <p:pic>
        <p:nvPicPr>
          <p:cNvPr id="2" name="Picture 1" descr="A white letter in a circle with a gear on it&#10;&#10;Description automatically generated">
            <a:hlinkClick r:id="rId3" action="ppaction://hlinksldjump"/>
            <a:extLst>
              <a:ext uri="{FF2B5EF4-FFF2-40B4-BE49-F238E27FC236}">
                <a16:creationId xmlns:a16="http://schemas.microsoft.com/office/drawing/2014/main" id="{BB0FAF45-C6B5-D997-176B-88519DB57C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4850" y="411350"/>
            <a:ext cx="1170510" cy="1170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57016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0E2F58BF-12E5-4B5A-AD25-4DAAA2742A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569F06-26A8-EC03-BAF5-C0C2039155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000" b="1" dirty="0"/>
              <a:t>Traits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35C5D6-4497-BD5E-E495-C50A61D4CB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7980" y="4872922"/>
            <a:ext cx="4023359" cy="120814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 dirty="0"/>
              <a:t>Collection of methods defined for an unknown type: </a:t>
            </a:r>
            <a:r>
              <a:rPr lang="en-US" sz="2000" b="1" dirty="0"/>
              <a:t>self</a:t>
            </a:r>
          </a:p>
        </p:txBody>
      </p:sp>
      <p:sp>
        <p:nvSpPr>
          <p:cNvPr id="20" name="!!accent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solidFill>
              <a:schemeClr val="tx2">
                <a:lumMod val="25000"/>
                <a:lumOff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8E31B0-37C1-DD92-437D-CAB7C4F259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7981" y="6356350"/>
            <a:ext cx="126769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9/4/20XX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E180A4-5DE1-44CF-6D0B-E69A88A720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06385" y="6356350"/>
            <a:ext cx="259495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</a:pPr>
            <a:r>
              <a:rPr lang="en-US" kern="1200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t>Presentation Title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4455CFD0-64A7-57B9-AED5-5A4244F38A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6291" b="-2"/>
          <a:stretch/>
        </p:blipFill>
        <p:spPr>
          <a:xfrm>
            <a:off x="4868487" y="10"/>
            <a:ext cx="7323513" cy="6857990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83F6BF-B81A-D959-4906-E223105D09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30907" y="6356350"/>
            <a:ext cx="188311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65A5C87-DF58-40C8-B092-1DE63DB4547E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62</a:t>
            </a:fld>
            <a:endParaRPr lang="en-US">
              <a:solidFill>
                <a:srgbClr val="FFFFFF"/>
              </a:solidFill>
            </a:endParaRPr>
          </a:p>
        </p:txBody>
      </p:sp>
      <p:pic>
        <p:nvPicPr>
          <p:cNvPr id="3" name="Picture 2" descr="A white letter in a circle with a gear on it&#10;&#10;Description automatically generated">
            <a:hlinkClick r:id="rId3" action="ppaction://hlinksldjump"/>
            <a:extLst>
              <a:ext uri="{FF2B5EF4-FFF2-40B4-BE49-F238E27FC236}">
                <a16:creationId xmlns:a16="http://schemas.microsoft.com/office/drawing/2014/main" id="{055E31D8-E4DA-BE6F-5347-041CAB5DB8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441" y="625683"/>
            <a:ext cx="1170510" cy="1170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758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0E2F58BF-12E5-4B5A-AD25-4DAAA2742A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FEB9B5-E9E8-6879-291B-C0BE0C2055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79" y="961063"/>
            <a:ext cx="4023360" cy="82999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Java</a:t>
            </a:r>
          </a:p>
        </p:txBody>
      </p:sp>
      <p:sp>
        <p:nvSpPr>
          <p:cNvPr id="17" name="!!accent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solidFill>
              <a:schemeClr val="tx2">
                <a:lumMod val="25000"/>
                <a:lumOff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2038648-B46E-0A85-754F-F74CD3502E1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7981" y="6356350"/>
            <a:ext cx="126769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9/4/20XX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C88B78-0D9E-F9B0-B330-EEF5ABFFE5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06385" y="6356350"/>
            <a:ext cx="259495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</a:pPr>
            <a:r>
              <a:rPr lang="en-US" kern="1200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AA736D-41C7-4B86-4C8F-E2A170C847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30907" y="6356350"/>
            <a:ext cx="188311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65A5C87-DF58-40C8-B092-1DE63DB4547E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63</a:t>
            </a:fld>
            <a:endParaRPr lang="en-US">
              <a:solidFill>
                <a:srgbClr val="FFFFFF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791063-429B-38EC-D2E2-595C514906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5699" y="0"/>
            <a:ext cx="6780618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F174BE5-3290-C169-E153-1F6B397D33DB}"/>
              </a:ext>
            </a:extLst>
          </p:cNvPr>
          <p:cNvSpPr txBox="1"/>
          <p:nvPr/>
        </p:nvSpPr>
        <p:spPr>
          <a:xfrm>
            <a:off x="477979" y="1802609"/>
            <a:ext cx="430935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Java interfaces can clash if they require methods with the same name but different return types.</a:t>
            </a:r>
          </a:p>
          <a:p>
            <a:endParaRPr lang="en-US" dirty="0"/>
          </a:p>
          <a:p>
            <a:r>
              <a:rPr lang="en-US" dirty="0"/>
              <a:t>Java interfaces allow generics but restrict a class to implement a specific interface only once, which can be limiting.</a:t>
            </a:r>
            <a:endParaRPr lang="en-US" dirty="0">
              <a:solidFill>
                <a:srgbClr val="ECECEC"/>
              </a:solidFill>
              <a:latin typeface="Söhne"/>
            </a:endParaRPr>
          </a:p>
          <a:p>
            <a:endParaRPr lang="en-US" dirty="0">
              <a:solidFill>
                <a:srgbClr val="ECECEC"/>
              </a:solidFill>
              <a:latin typeface="Söhne"/>
            </a:endParaRP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 descr="A white letter in a circle with a gear on it&#10;&#10;Description automatically generated">
            <a:hlinkClick r:id="rId3" action="ppaction://hlinksldjump"/>
            <a:extLst>
              <a:ext uri="{FF2B5EF4-FFF2-40B4-BE49-F238E27FC236}">
                <a16:creationId xmlns:a16="http://schemas.microsoft.com/office/drawing/2014/main" id="{410FF19B-7D03-895A-ECC7-82DFBEFF41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979" y="5049315"/>
            <a:ext cx="1170510" cy="1170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72712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59CC6A3-1411-7A7F-1D87-FEADB56AA0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2E3E146-119E-419C-7B26-ADD0B9C579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4B2B4A7-A025-660B-C578-7C6B671A0B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AC4BA6B7-1CF6-D5D6-007F-5485101D2C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FA24EF-8FB4-A9BA-8378-A07906EF2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4778" y="1233079"/>
            <a:ext cx="3752117" cy="76408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Rust</a:t>
            </a:r>
          </a:p>
        </p:txBody>
      </p:sp>
      <p:sp>
        <p:nvSpPr>
          <p:cNvPr id="17" name="!!accent">
            <a:extLst>
              <a:ext uri="{FF2B5EF4-FFF2-40B4-BE49-F238E27FC236}">
                <a16:creationId xmlns:a16="http://schemas.microsoft.com/office/drawing/2014/main" id="{CB7B0BD0-0FE3-A280-EBF5-C5EB926E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569A2F5-700A-F5DC-EFCD-F25F861398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solidFill>
              <a:schemeClr val="tx2">
                <a:lumMod val="25000"/>
                <a:lumOff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8EDCDD9-9F0B-E9F5-E34A-94DE91E8D97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7981" y="6356350"/>
            <a:ext cx="126769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9/4/20XX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09EAA8-71E3-1125-4913-51A1E5A4AB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06385" y="6356350"/>
            <a:ext cx="259495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</a:pPr>
            <a:r>
              <a:rPr lang="en-US" kern="1200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269E5C-8F09-4C37-7017-776987B01B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30907" y="6356350"/>
            <a:ext cx="188311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65A5C87-DF58-40C8-B092-1DE63DB4547E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64</a:t>
            </a:fld>
            <a:endParaRPr lang="en-US">
              <a:solidFill>
                <a:srgbClr val="FFFFFF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8B6FF4F-FCBE-4A85-15F5-0EA3CE3863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98835"/>
            <a:ext cx="6864778" cy="584632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FE87D5B-0C8B-C1D9-EFD6-ACB17D018951}"/>
              </a:ext>
            </a:extLst>
          </p:cNvPr>
          <p:cNvSpPr txBox="1"/>
          <p:nvPr/>
        </p:nvSpPr>
        <p:spPr>
          <a:xfrm>
            <a:off x="6965004" y="2101174"/>
            <a:ext cx="430935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Rust, each trait has a separate namespace, allowing different traits to define methods with the same name without conflict.</a:t>
            </a:r>
          </a:p>
          <a:p>
            <a:endParaRPr lang="en-US" dirty="0"/>
          </a:p>
          <a:p>
            <a:r>
              <a:rPr lang="en-US" dirty="0"/>
              <a:t>Rust traits can be implemented for multiple types, considering each implementation as distinct.</a:t>
            </a:r>
          </a:p>
        </p:txBody>
      </p:sp>
      <p:pic>
        <p:nvPicPr>
          <p:cNvPr id="6" name="Picture 5" descr="A white letter in a circle with a gear on it&#10;&#10;Description automatically generated">
            <a:hlinkClick r:id="rId3" action="ppaction://hlinksldjump"/>
            <a:extLst>
              <a:ext uri="{FF2B5EF4-FFF2-40B4-BE49-F238E27FC236}">
                <a16:creationId xmlns:a16="http://schemas.microsoft.com/office/drawing/2014/main" id="{1ED3E64D-DE6A-9335-CCC1-D12FDE99C9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89102" y="5261646"/>
            <a:ext cx="1170510" cy="1170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7528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C48A8D-AB04-F830-9ED2-3F70CA8B68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85744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Enums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C190646-B7B8-1CD7-26B5-C38A90C257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06190" y="1557676"/>
            <a:ext cx="6846363" cy="348804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DAA2BF-32D5-AB33-F1F6-9654794CFE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26319" y="6356350"/>
            <a:ext cx="178769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65A5C87-DF58-40C8-B092-1DE63DB4547E}" type="slidenum">
              <a:rPr lang="en-US">
                <a:solidFill>
                  <a:schemeClr val="tx2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65</a:t>
            </a:fld>
            <a:endParaRPr lang="en-US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984EFD-36B7-7CF9-FD19-D651912C9F81}"/>
              </a:ext>
            </a:extLst>
          </p:cNvPr>
          <p:cNvSpPr txBox="1"/>
          <p:nvPr/>
        </p:nvSpPr>
        <p:spPr>
          <a:xfrm>
            <a:off x="479682" y="2069462"/>
            <a:ext cx="3387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effectLst/>
                <a:latin typeface="Open Sans" panose="020B0606030504020204" pitchFamily="34" charset="0"/>
              </a:rPr>
              <a:t>define an enumeration</a:t>
            </a:r>
            <a:endParaRPr lang="en-US" dirty="0"/>
          </a:p>
        </p:txBody>
      </p:sp>
      <p:pic>
        <p:nvPicPr>
          <p:cNvPr id="3" name="Picture 2" descr="A white letter in a circle with a gear on it&#10;&#10;Description automatically generated">
            <a:hlinkClick r:id="rId3" action="ppaction://hlinksldjump"/>
            <a:extLst>
              <a:ext uri="{FF2B5EF4-FFF2-40B4-BE49-F238E27FC236}">
                <a16:creationId xmlns:a16="http://schemas.microsoft.com/office/drawing/2014/main" id="{7164D271-56E8-BA78-F35F-70ADCD0063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82499" y="5185840"/>
            <a:ext cx="1170510" cy="1170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45534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515B78-5414-E26E-38D8-F79884020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smtClean="0"/>
              <a:t>66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2240397-8044-A6A5-CCAE-D589969D7DC7}"/>
              </a:ext>
            </a:extLst>
          </p:cNvPr>
          <p:cNvSpPr txBox="1"/>
          <p:nvPr/>
        </p:nvSpPr>
        <p:spPr>
          <a:xfrm>
            <a:off x="738081" y="659159"/>
            <a:ext cx="9131476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enum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UserRole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Admin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Guest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impl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UserRole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fn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display_role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match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UserRole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Admin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!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"Role: Admin"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UserRole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!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"Role: User"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UserRole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Guest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!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"Role: Guest"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fn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role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UserRole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role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display_role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9" name="Speech Bubble: Oval 8">
            <a:extLst>
              <a:ext uri="{FF2B5EF4-FFF2-40B4-BE49-F238E27FC236}">
                <a16:creationId xmlns:a16="http://schemas.microsoft.com/office/drawing/2014/main" id="{9DF7BB02-E367-38D1-4704-B601BA0F8F76}"/>
              </a:ext>
            </a:extLst>
          </p:cNvPr>
          <p:cNvSpPr/>
          <p:nvPr/>
        </p:nvSpPr>
        <p:spPr>
          <a:xfrm>
            <a:off x="2570558" y="884582"/>
            <a:ext cx="2733261" cy="1222513"/>
          </a:xfrm>
          <a:prstGeom prst="wedgeEllipse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Methods</a:t>
            </a:r>
          </a:p>
        </p:txBody>
      </p:sp>
      <p:sp>
        <p:nvSpPr>
          <p:cNvPr id="10" name="Speech Bubble: Oval 9">
            <a:extLst>
              <a:ext uri="{FF2B5EF4-FFF2-40B4-BE49-F238E27FC236}">
                <a16:creationId xmlns:a16="http://schemas.microsoft.com/office/drawing/2014/main" id="{4B1C23B7-0545-FDB8-46E4-C063C3B3CF2F}"/>
              </a:ext>
            </a:extLst>
          </p:cNvPr>
          <p:cNvSpPr/>
          <p:nvPr/>
        </p:nvSpPr>
        <p:spPr>
          <a:xfrm>
            <a:off x="7136296" y="1884651"/>
            <a:ext cx="2733261" cy="1222513"/>
          </a:xfrm>
          <a:prstGeom prst="wedgeEllipse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Pattern Matching</a:t>
            </a:r>
          </a:p>
        </p:txBody>
      </p:sp>
      <p:pic>
        <p:nvPicPr>
          <p:cNvPr id="2" name="Picture 1" descr="A white letter in a circle with a gear on it&#10;&#10;Description automatically generated">
            <a:hlinkClick r:id="rId2" action="ppaction://hlinksldjump"/>
            <a:extLst>
              <a:ext uri="{FF2B5EF4-FFF2-40B4-BE49-F238E27FC236}">
                <a16:creationId xmlns:a16="http://schemas.microsoft.com/office/drawing/2014/main" id="{CE461D96-7E73-0840-EF17-82E7A8B83B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6729" y="5480306"/>
            <a:ext cx="1170510" cy="1170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79804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6303F0C-CB1A-0011-1318-67DC0B429B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F1F52C-6E19-BC0C-803C-AB184FC665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smtClean="0"/>
              <a:t>67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89CDCB-5B95-18E2-3BCF-50733749E04B}"/>
              </a:ext>
            </a:extLst>
          </p:cNvPr>
          <p:cNvSpPr txBox="1"/>
          <p:nvPr/>
        </p:nvSpPr>
        <p:spPr>
          <a:xfrm>
            <a:off x="393592" y="165834"/>
            <a:ext cx="7289356" cy="65556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enum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UserRole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Admin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Guest</a:t>
            </a:r>
            <a:endParaRPr lang="en-US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UserRoleMethods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DisplayRole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UserRole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role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switch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role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UserRole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Admin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WriteLine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"Role: Admin"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break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UserRole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WriteLine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"Role: User"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break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UserRole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Guest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WriteLine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"Role: Guest"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break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Program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UserRole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role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UserRole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UserRoleMethods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DisplayRole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role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US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3" name="Picture 2" descr="A logo of a company&#10;&#10;Description automatically generated">
            <a:extLst>
              <a:ext uri="{FF2B5EF4-FFF2-40B4-BE49-F238E27FC236}">
                <a16:creationId xmlns:a16="http://schemas.microsoft.com/office/drawing/2014/main" id="{035F2205-FBBA-2E83-3560-8387975EA9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8520" y="5017563"/>
            <a:ext cx="1481591" cy="1481591"/>
          </a:xfrm>
          <a:prstGeom prst="rect">
            <a:avLst/>
          </a:prstGeom>
        </p:spPr>
      </p:pic>
      <p:pic>
        <p:nvPicPr>
          <p:cNvPr id="2" name="Picture 1" descr="A white letter in a circle with a gear on it&#10;&#10;Description automatically generated">
            <a:hlinkClick r:id="rId3" action="ppaction://hlinksldjump"/>
            <a:extLst>
              <a:ext uri="{FF2B5EF4-FFF2-40B4-BE49-F238E27FC236}">
                <a16:creationId xmlns:a16="http://schemas.microsoft.com/office/drawing/2014/main" id="{11542873-13EE-8D27-2F54-518646473C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49601" y="358846"/>
            <a:ext cx="1170510" cy="1170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60597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577C7E-EC45-B4C5-0737-FAA8949802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609322-354D-8004-27D9-2869B5B1A9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Representing Nothing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61635D3B-8C9A-3F81-FE59-1F200B7652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72130" y="1177048"/>
            <a:ext cx="8062986" cy="3812334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C602F0-B2B6-A24D-43F9-1A72D0B9582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B37943-B749-F5A3-8537-FD6C37E188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9/4/20XX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2CD9EF-88B2-7172-1546-BC8C7A0ED7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AF07F5-4394-179B-E1D8-0B8E684F7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smtClean="0"/>
              <a:t>68</a:t>
            </a:fld>
            <a:endParaRPr lang="en-US"/>
          </a:p>
        </p:txBody>
      </p:sp>
      <p:pic>
        <p:nvPicPr>
          <p:cNvPr id="3" name="Picture 2" descr="A white letter in a circle with a gear on it&#10;&#10;Description automatically generated">
            <a:hlinkClick r:id="rId3" action="ppaction://hlinksldjump"/>
            <a:extLst>
              <a:ext uri="{FF2B5EF4-FFF2-40B4-BE49-F238E27FC236}">
                <a16:creationId xmlns:a16="http://schemas.microsoft.com/office/drawing/2014/main" id="{481885AF-C080-4B21-3F53-A14A44160F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67642" y="5095697"/>
            <a:ext cx="1170510" cy="1170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71512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72C54A9-E151-605A-0044-16DD8C927B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6" name="Rectangle 55">
            <a:extLst>
              <a:ext uri="{FF2B5EF4-FFF2-40B4-BE49-F238E27FC236}">
                <a16:creationId xmlns:a16="http://schemas.microsoft.com/office/drawing/2014/main" id="{8F78F6B4-C5CF-084A-0A9D-079A2E7E84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58" name="Rectangle 57">
            <a:extLst>
              <a:ext uri="{FF2B5EF4-FFF2-40B4-BE49-F238E27FC236}">
                <a16:creationId xmlns:a16="http://schemas.microsoft.com/office/drawing/2014/main" id="{DF5938D6-9AA2-EEBB-FB97-610046656F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2B937895-DDC6-08EE-607E-0CFE4A1463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62" name="Rectangle 61">
            <a:extLst>
              <a:ext uri="{FF2B5EF4-FFF2-40B4-BE49-F238E27FC236}">
                <a16:creationId xmlns:a16="http://schemas.microsoft.com/office/drawing/2014/main" id="{97E9BD04-0213-AC44-7F64-854427E095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64" name="Rectangle 63">
            <a:extLst>
              <a:ext uri="{FF2B5EF4-FFF2-40B4-BE49-F238E27FC236}">
                <a16:creationId xmlns:a16="http://schemas.microsoft.com/office/drawing/2014/main" id="{8CC3EA7F-CFB6-4304-F5E7-1B735A12A4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66" name="Rectangle 65">
            <a:extLst>
              <a:ext uri="{FF2B5EF4-FFF2-40B4-BE49-F238E27FC236}">
                <a16:creationId xmlns:a16="http://schemas.microsoft.com/office/drawing/2014/main" id="{B477766F-756F-3798-47EB-232EE9FE97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669560-8532-B5D1-6C49-788AB4CBF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 dirty="0"/>
              <a:t>Common Collections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FB4BD69C-D55D-B684-BF47-746A62AB9F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70799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9AE6E8-325D-3CFB-F163-8AD4E65F0C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11453" y="2478024"/>
            <a:ext cx="3872243" cy="236117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Number of very useful data structures called </a:t>
            </a:r>
            <a:r>
              <a:rPr lang="en-US" b="1" dirty="0"/>
              <a:t>collections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AEDE93-B6A6-4706-69ED-5931F917B8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65A5C87-DF58-40C8-B092-1DE63DB4547E}" type="slidenum">
              <a:rPr lang="en-US" smtClean="0"/>
              <a:pPr>
                <a:spcAft>
                  <a:spcPts val="600"/>
                </a:spcAft>
              </a:pPr>
              <a:t>69</a:t>
            </a:fld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E67F6C3-13AB-ABD8-2F65-95DBE490F29F}"/>
              </a:ext>
            </a:extLst>
          </p:cNvPr>
          <p:cNvSpPr/>
          <p:nvPr/>
        </p:nvSpPr>
        <p:spPr>
          <a:xfrm>
            <a:off x="626850" y="2521530"/>
            <a:ext cx="2328017" cy="8382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Vector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EE44127-A1D2-544B-34B0-4A57533BA9B3}"/>
              </a:ext>
            </a:extLst>
          </p:cNvPr>
          <p:cNvSpPr/>
          <p:nvPr/>
        </p:nvSpPr>
        <p:spPr>
          <a:xfrm>
            <a:off x="2452531" y="3600203"/>
            <a:ext cx="2328017" cy="8382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String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C72A9CB-A97D-D232-7864-1E8D4A2E72A8}"/>
              </a:ext>
            </a:extLst>
          </p:cNvPr>
          <p:cNvSpPr/>
          <p:nvPr/>
        </p:nvSpPr>
        <p:spPr>
          <a:xfrm>
            <a:off x="4175132" y="4677454"/>
            <a:ext cx="2328017" cy="8382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Hash Map</a:t>
            </a:r>
          </a:p>
        </p:txBody>
      </p:sp>
      <p:pic>
        <p:nvPicPr>
          <p:cNvPr id="8" name="Picture 7" descr="A white letter in a circle with a gear on it&#10;&#10;Description automatically generated">
            <a:hlinkClick r:id="rId2" action="ppaction://hlinksldjump"/>
            <a:extLst>
              <a:ext uri="{FF2B5EF4-FFF2-40B4-BE49-F238E27FC236}">
                <a16:creationId xmlns:a16="http://schemas.microsoft.com/office/drawing/2014/main" id="{2D02DE9E-7A12-B1AB-1FC8-49124850AF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58312" y="5138850"/>
            <a:ext cx="1170510" cy="1170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7609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508404-DC76-7DE7-DB52-FC0FA3DE45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88FE17-3775-CACD-D4FF-23736ACE3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Rust is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E358D9F3-3358-DE76-8E6C-2990419A2D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Compiled language like C, Java and C#</a:t>
            </a:r>
          </a:p>
          <a:p>
            <a:r>
              <a:rPr lang="en-US" dirty="0"/>
              <a:t>High-level simplicity with low-level performance</a:t>
            </a:r>
          </a:p>
          <a:p>
            <a:r>
              <a:rPr lang="en-US" dirty="0"/>
              <a:t>Great choice for building systems [OS / Game Engines / Databases]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2FFF705-CA0A-F043-29F7-DF49E3F419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9/4/20XX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3094C73-D23E-2F0E-BE6A-422966CC48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5C8BF65-0435-AB94-E6FE-D16F9C4AB1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smtClean="0"/>
              <a:t>7</a:t>
            </a:fld>
            <a:endParaRPr lang="en-US"/>
          </a:p>
        </p:txBody>
      </p:sp>
      <p:pic>
        <p:nvPicPr>
          <p:cNvPr id="12" name="Picture 11" descr="A cartoon of an orange crab">
            <a:extLst>
              <a:ext uri="{FF2B5EF4-FFF2-40B4-BE49-F238E27FC236}">
                <a16:creationId xmlns:a16="http://schemas.microsoft.com/office/drawing/2014/main" id="{09293031-1B28-DFAB-DBF9-B0EDE2329A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3103" y="4619929"/>
            <a:ext cx="3148897" cy="2101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12868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EF78B0D-D4D8-D24A-F1CF-334E8B3BEB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2D6FBB9D-1CAA-4D05-AB33-BABDFE17B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04727B71-B4B6-4823-80A1-68C40B475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9A6DB05-9FB5-4B07-8675-74C23D4FD8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8380AD67-C5CA-4918-B4BB-C359BB03EE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793318-9530-4F5D-B5AE-CC9898203A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216" y="1076324"/>
            <a:ext cx="6272784" cy="153505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Vector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8F7B076-5AAA-ED2E-D1BD-9D41C2C12C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12855"/>
          <a:stretch/>
        </p:blipFill>
        <p:spPr>
          <a:xfrm>
            <a:off x="20" y="10"/>
            <a:ext cx="4505305" cy="6857990"/>
          </a:xfrm>
          <a:prstGeom prst="rect">
            <a:avLst/>
          </a:prstGeom>
        </p:spPr>
      </p:pic>
      <p:sp>
        <p:nvSpPr>
          <p:cNvPr id="22" name="!!accent">
            <a:extLst>
              <a:ext uri="{FF2B5EF4-FFF2-40B4-BE49-F238E27FC236}">
                <a16:creationId xmlns:a16="http://schemas.microsoft.com/office/drawing/2014/main" id="{EABAD4DA-87BA-4F70-9EF0-45C6BCF17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17960" y="363389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15128D9-2797-47FA-B6FE-EC24E6B843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9266" y="2935541"/>
            <a:ext cx="621792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FB1866-D3BD-1BEA-462A-0D83C448C4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0216" y="3351276"/>
            <a:ext cx="6272784" cy="2825686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/>
            <a:r>
              <a:rPr lang="en-US" dirty="0"/>
              <a:t>Dynamic </a:t>
            </a:r>
            <a:r>
              <a:rPr lang="en-US" b="1" dirty="0"/>
              <a:t>data structure </a:t>
            </a:r>
            <a:r>
              <a:rPr lang="en-US" dirty="0"/>
              <a:t>that can store a list of elements of the same type.</a:t>
            </a:r>
          </a:p>
          <a:p>
            <a:pPr marL="0" indent="0"/>
            <a:endParaRPr lang="en-US" dirty="0"/>
          </a:p>
          <a:p>
            <a:pPr marL="0" indent="0"/>
            <a:r>
              <a:rPr lang="en-US" dirty="0"/>
              <a:t>Vector are re-sizable arrays.</a:t>
            </a:r>
          </a:p>
          <a:p>
            <a:pPr marL="0" indent="0"/>
            <a:endParaRPr lang="en-US" dirty="0"/>
          </a:p>
          <a:p>
            <a:pPr marL="0" indent="0"/>
            <a:endParaRPr lang="en-US" dirty="0"/>
          </a:p>
          <a:p>
            <a:pPr marL="0" indent="0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EE05C3-67DA-3C7E-0273-93E650AB59C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080216" y="6356350"/>
            <a:ext cx="128016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9/4/20XX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617EDE-B770-E239-9552-A488013A94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60376" y="6356350"/>
            <a:ext cx="371326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525B08-68D2-3EF5-A805-75E6B52CEC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73642" y="6356350"/>
            <a:ext cx="128016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65A5C87-DF58-40C8-B092-1DE63DB4547E}" type="slidenum">
              <a:rPr lang="en-US" smtClean="0"/>
              <a:pPr>
                <a:spcAft>
                  <a:spcPts val="600"/>
                </a:spcAft>
              </a:pPr>
              <a:t>70</a:t>
            </a:fld>
            <a:endParaRPr lang="en-US"/>
          </a:p>
        </p:txBody>
      </p:sp>
      <p:pic>
        <p:nvPicPr>
          <p:cNvPr id="7" name="Picture 6" descr="A white letter in a circle with a gear on it&#10;&#10;Description automatically generated">
            <a:hlinkClick r:id="rId3" action="ppaction://hlinksldjump"/>
            <a:extLst>
              <a:ext uri="{FF2B5EF4-FFF2-40B4-BE49-F238E27FC236}">
                <a16:creationId xmlns:a16="http://schemas.microsoft.com/office/drawing/2014/main" id="{017A0F5A-94EB-F49E-1892-0797A131ED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52098" y="5170498"/>
            <a:ext cx="1170510" cy="1170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94414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2D6FBB9D-1CAA-4D05-AB33-BABDFE17B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04727B71-B4B6-4823-80A1-68C40B475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79A6DB05-9FB5-4B07-8675-74C23D4FD8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0B9EE3F3-89B7-43C3-8651-C4C968309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54DA7D-5EFB-96B1-68EB-F0E97DF61C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991443"/>
            <a:ext cx="4443154" cy="108781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b="1" dirty="0"/>
              <a:t>Strings 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33AE4636-AEEC-45D6-84D4-7AC2DA48EC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D9CE0F4-2EB2-4F1F-8AAC-DB3571D9FE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5541"/>
            <a:ext cx="438912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D4A264-0814-AD51-B558-9DBF661BF4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480" y="2684095"/>
            <a:ext cx="4443154" cy="349286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/>
            <a:r>
              <a:rPr lang="en-US" sz="1700" dirty="0"/>
              <a:t>Collection of characters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700" dirty="0"/>
          </a:p>
          <a:p>
            <a:pPr marL="0" indent="0"/>
            <a:r>
              <a:rPr lang="en-US" sz="1700" dirty="0"/>
              <a:t>String type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700" dirty="0"/>
          </a:p>
          <a:p>
            <a:pPr marL="0" indent="0"/>
            <a:r>
              <a:rPr lang="en-US" sz="1700" dirty="0"/>
              <a:t>str</a:t>
            </a:r>
          </a:p>
          <a:p>
            <a:pPr marL="0" indent="0"/>
            <a:endParaRPr lang="en-US" sz="1700" dirty="0"/>
          </a:p>
          <a:p>
            <a:pPr>
              <a:buFont typeface="Arial" panose="020B0604020202020204" pitchFamily="34" charset="0"/>
              <a:buChar char="•"/>
            </a:pPr>
            <a:endParaRPr lang="en-US" sz="1700" dirty="0"/>
          </a:p>
          <a:p>
            <a:pPr>
              <a:buFont typeface="Arial" panose="020B0604020202020204" pitchFamily="34" charset="0"/>
              <a:buChar char="•"/>
            </a:pPr>
            <a:endParaRPr lang="en-US" sz="1700" dirty="0"/>
          </a:p>
          <a:p>
            <a:pPr>
              <a:buFont typeface="Arial" panose="020B0604020202020204" pitchFamily="34" charset="0"/>
              <a:buChar char="•"/>
            </a:pPr>
            <a:endParaRPr lang="en-US" sz="17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D34E83B-A571-927F-B2A4-54C44B609F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3673" y="625683"/>
            <a:ext cx="4704710" cy="555128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3996B9-3EDD-C385-A73C-845964431FD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11479" y="6356350"/>
            <a:ext cx="141732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9/4/20XX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0F3047-C662-B881-307B-B2E1F4F9B2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828800" y="6356350"/>
            <a:ext cx="302583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</a:pPr>
            <a:r>
              <a:rPr lang="en-US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668901-840F-585F-394D-78CD4E9D9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37321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65A5C87-DF58-40C8-B092-1DE63DB4547E}" type="slidenum">
              <a:rPr lang="en-US"/>
              <a:pPr>
                <a:spcAft>
                  <a:spcPts val="600"/>
                </a:spcAft>
              </a:pPr>
              <a:t>71</a:t>
            </a:fld>
            <a:endParaRPr lang="en-US"/>
          </a:p>
        </p:txBody>
      </p:sp>
      <p:pic>
        <p:nvPicPr>
          <p:cNvPr id="7" name="Picture 6" descr="A white letter in a circle with a gear on it&#10;&#10;Description automatically generated">
            <a:hlinkClick r:id="rId3" action="ppaction://hlinksldjump"/>
            <a:extLst>
              <a:ext uri="{FF2B5EF4-FFF2-40B4-BE49-F238E27FC236}">
                <a16:creationId xmlns:a16="http://schemas.microsoft.com/office/drawing/2014/main" id="{26EA2A49-4B09-0F67-8FBB-BFB32855A0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864" y="4900138"/>
            <a:ext cx="1170510" cy="1170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74194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05164F-13FB-F5D4-C7CD-07E4F6C228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F26B0BB-6F96-5A19-BE19-7A11F4AFD5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9/4/20XX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2BBB85C-9AE5-15EE-08D4-2F60BD56D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DC38E4-1A5D-07E4-2595-6F368582A0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smtClean="0"/>
              <a:t>72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20FFAA-3A7B-3CC7-130C-C805E8214F05}"/>
              </a:ext>
            </a:extLst>
          </p:cNvPr>
          <p:cNvSpPr txBox="1"/>
          <p:nvPr/>
        </p:nvSpPr>
        <p:spPr>
          <a:xfrm>
            <a:off x="1041400" y="685800"/>
            <a:ext cx="4461933" cy="3693319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solidFill>
              <a:schemeClr val="dk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String</a:t>
            </a:r>
          </a:p>
          <a:p>
            <a:endParaRPr lang="en-US" dirty="0"/>
          </a:p>
          <a:p>
            <a:r>
              <a:rPr lang="en-US" dirty="0"/>
              <a:t>sequence of UTF-8 characters</a:t>
            </a:r>
          </a:p>
          <a:p>
            <a:endParaRPr lang="en-US" dirty="0"/>
          </a:p>
          <a:p>
            <a:r>
              <a:rPr lang="en-US" dirty="0"/>
              <a:t>mutable</a:t>
            </a:r>
          </a:p>
          <a:p>
            <a:endParaRPr lang="en-US" dirty="0"/>
          </a:p>
          <a:p>
            <a:r>
              <a:rPr lang="en-US" dirty="0"/>
              <a:t>owned</a:t>
            </a:r>
          </a:p>
          <a:p>
            <a:endParaRPr lang="en-US" dirty="0"/>
          </a:p>
          <a:p>
            <a:r>
              <a:rPr lang="en-US" dirty="0"/>
              <a:t>heap-allocated (can be resize at runtime)</a:t>
            </a:r>
          </a:p>
          <a:p>
            <a:endParaRPr lang="en-US" dirty="0"/>
          </a:p>
          <a:p>
            <a:r>
              <a:rPr lang="en-US" b="1" dirty="0"/>
              <a:t>Using</a:t>
            </a:r>
          </a:p>
          <a:p>
            <a:r>
              <a:rPr lang="en-US" dirty="0"/>
              <a:t>when we need to modify or own string</a:t>
            </a: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15EA0F-537E-B3C9-A1F5-54F8B2BBE1ED}"/>
              </a:ext>
            </a:extLst>
          </p:cNvPr>
          <p:cNvSpPr txBox="1"/>
          <p:nvPr/>
        </p:nvSpPr>
        <p:spPr>
          <a:xfrm>
            <a:off x="6379633" y="685799"/>
            <a:ext cx="4461933" cy="3139321"/>
          </a:xfrm>
          <a:prstGeom prst="rect">
            <a:avLst/>
          </a:prstGeom>
          <a:gradFill>
            <a:gsLst>
              <a:gs pos="0">
                <a:schemeClr val="accent1">
                  <a:lumMod val="7000"/>
                  <a:lumOff val="93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solidFill>
              <a:schemeClr val="dk1"/>
            </a:solidFill>
          </a:ln>
          <a:effectLst>
            <a:outerShdw blurRad="50800" dist="50800" dir="5400000" sx="21000" sy="21000" algn="ctr" rotWithShape="0">
              <a:srgbClr val="000000">
                <a:alpha val="74000"/>
              </a:srgb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str (</a:t>
            </a:r>
            <a:r>
              <a:rPr lang="en-US" dirty="0"/>
              <a:t>string slice</a:t>
            </a:r>
            <a:r>
              <a:rPr lang="en-US" b="1" dirty="0"/>
              <a:t>)</a:t>
            </a:r>
          </a:p>
          <a:p>
            <a:endParaRPr lang="en-US" dirty="0"/>
          </a:p>
          <a:p>
            <a:r>
              <a:rPr lang="en-US" dirty="0"/>
              <a:t>sequence of valid UTF-8 characters</a:t>
            </a:r>
          </a:p>
          <a:p>
            <a:endParaRPr lang="en-US" dirty="0"/>
          </a:p>
          <a:p>
            <a:r>
              <a:rPr lang="en-US" dirty="0"/>
              <a:t>immutable reference</a:t>
            </a:r>
          </a:p>
          <a:p>
            <a:endParaRPr lang="en-US" dirty="0"/>
          </a:p>
          <a:p>
            <a:r>
              <a:rPr lang="en-US" dirty="0"/>
              <a:t>point to the entire section or subsection</a:t>
            </a:r>
          </a:p>
          <a:p>
            <a:endParaRPr lang="en-US" dirty="0"/>
          </a:p>
          <a:p>
            <a:r>
              <a:rPr lang="en-US" b="1" dirty="0"/>
              <a:t>Using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6FFAFC-AF97-857C-0751-246CE5C797D5}"/>
              </a:ext>
            </a:extLst>
          </p:cNvPr>
          <p:cNvSpPr txBox="1"/>
          <p:nvPr/>
        </p:nvSpPr>
        <p:spPr>
          <a:xfrm>
            <a:off x="6379633" y="3998068"/>
            <a:ext cx="2230967" cy="1200329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solidFill>
              <a:schemeClr val="dk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&amp;str </a:t>
            </a:r>
          </a:p>
          <a:p>
            <a:r>
              <a:rPr lang="en-US" dirty="0"/>
              <a:t> immutable reference</a:t>
            </a:r>
          </a:p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7F07542-1A46-888C-5969-B1CA34E5470C}"/>
              </a:ext>
            </a:extLst>
          </p:cNvPr>
          <p:cNvSpPr txBox="1"/>
          <p:nvPr/>
        </p:nvSpPr>
        <p:spPr>
          <a:xfrm>
            <a:off x="8631676" y="3994825"/>
            <a:ext cx="2230967" cy="1200329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solidFill>
              <a:schemeClr val="dk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&amp;mut str </a:t>
            </a:r>
          </a:p>
          <a:p>
            <a:r>
              <a:rPr lang="en-US" dirty="0"/>
              <a:t> mutable reference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 descr="A white letter in a circle with a gear on it&#10;&#10;Description automatically generated">
            <a:hlinkClick r:id="rId2" action="ppaction://hlinksldjump"/>
            <a:extLst>
              <a:ext uri="{FF2B5EF4-FFF2-40B4-BE49-F238E27FC236}">
                <a16:creationId xmlns:a16="http://schemas.microsoft.com/office/drawing/2014/main" id="{4087F03B-3945-9303-80D6-2DBA93BB3A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5072802"/>
            <a:ext cx="1170510" cy="1170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79529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B3699E5-C08A-695E-C4A7-33F5503195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2D6FBB9D-1CAA-4D05-AB33-BABDFE17B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04727B71-B4B6-4823-80A1-68C40B475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9A6DB05-9FB5-4B07-8675-74C23D4FD8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2C9A9DA9-7DC8-488B-A882-123947B0F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57F6BDD4-E066-4008-8011-6CC31AEB4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5" y="633619"/>
            <a:ext cx="4279383" cy="5495925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23B6D9-67B8-34B5-ABA8-CCBC90E0DF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7" y="978619"/>
            <a:ext cx="3410712" cy="110642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 dirty="0"/>
              <a:t>HashMap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711A8FB-68FC-45FC-B01E-38F809E2D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7" y="1171300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A865FE3-5FC9-4049-87CF-30019C46C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9" y="2093976"/>
            <a:ext cx="3328416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32DAF8-4AEF-FEF3-EF72-0AF995F29E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2252870"/>
            <a:ext cx="3412219" cy="3560251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700" dirty="0"/>
              <a:t>Data structure allows to store data in key-value pairs.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700" dirty="0"/>
              <a:t>Features of </a:t>
            </a:r>
            <a:r>
              <a:rPr lang="en-US" sz="1700" dirty="0" err="1"/>
              <a:t>hashmap</a:t>
            </a:r>
            <a:r>
              <a:rPr lang="en-US" sz="1700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700" dirty="0"/>
              <a:t>+ </a:t>
            </a:r>
            <a:r>
              <a:rPr lang="en-US" sz="1700" b="0" i="0" dirty="0">
                <a:effectLst/>
              </a:rPr>
              <a:t>Each value is associated with a corresponding key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700" dirty="0"/>
              <a:t>+ </a:t>
            </a:r>
            <a:r>
              <a:rPr lang="en-US" sz="1700" b="0" i="0" dirty="0">
                <a:effectLst/>
              </a:rPr>
              <a:t>Keys are unique, whereas values can duplicate.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700" dirty="0"/>
              <a:t>+ </a:t>
            </a:r>
            <a:r>
              <a:rPr lang="en-US" sz="1700" b="0" i="0" dirty="0">
                <a:effectLst/>
              </a:rPr>
              <a:t>Values can be accessed using their corresponding keys.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700" b="0" i="0" dirty="0">
              <a:effectLst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17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C76BEA0-33BD-90A5-861E-11ACCD18D5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0640" y="1830995"/>
            <a:ext cx="6656832" cy="3095426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DB2511-B825-7E9C-A828-B1C7BCB86A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1248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chemeClr val="tx2">
                    <a:lumMod val="50000"/>
                    <a:lumOff val="50000"/>
                  </a:schemeClr>
                </a:solidFill>
              </a:rPr>
              <a:t>9/4/20XX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EAC455-60A7-4737-A52F-9BDD4F9C25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89FE1F-AC3F-B7AC-379A-C5EAC0FA3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3648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65A5C87-DF58-40C8-B092-1DE63DB4547E}" type="slidenum">
              <a:rPr lang="en-US">
                <a:solidFill>
                  <a:schemeClr val="tx2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73</a:t>
            </a:fld>
            <a:endParaRPr lang="en-US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7" name="Picture 6" descr="A white letter in a circle with a gear on it&#10;&#10;Description automatically generated">
            <a:hlinkClick r:id="rId3" action="ppaction://hlinksldjump"/>
            <a:extLst>
              <a:ext uri="{FF2B5EF4-FFF2-40B4-BE49-F238E27FC236}">
                <a16:creationId xmlns:a16="http://schemas.microsoft.com/office/drawing/2014/main" id="{556BD5C3-FE25-D08E-6784-B4B199DAFB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65497" y="5056130"/>
            <a:ext cx="1170510" cy="1170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29087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2D6FBB9D-1CAA-4D05-AB33-BABDFE17B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04727B71-B4B6-4823-80A1-68C40B475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79A6DB05-9FB5-4B07-8675-74C23D4FD8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D1A4588A-55D5-49B8-BE41-54ACDCFF2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6FEFB42-E385-1C6E-AD84-2ED0A1AFD1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7126" b="11099"/>
          <a:stretch/>
        </p:blipFill>
        <p:spPr>
          <a:xfrm>
            <a:off x="20" y="10"/>
            <a:ext cx="12191980" cy="4465973"/>
          </a:xfrm>
          <a:prstGeom prst="rect">
            <a:avLst/>
          </a:prstGeom>
        </p:spPr>
      </p:pic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F97E7EA2-EDCD-47E9-81BC-415C606D1B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119552"/>
            <a:ext cx="9382538" cy="6858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9048CE-E75B-B614-B06A-88C38A880C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928" y="4203278"/>
            <a:ext cx="8557193" cy="5360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b="1" dirty="0"/>
              <a:t>Memory management . Stack and Heap in Rust.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A6FEF2-60AB-DC80-69BF-B935768982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91600" y="6356350"/>
            <a:ext cx="263347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65A5C87-DF58-40C8-B092-1DE63DB4547E}" type="slidenum">
              <a:rPr lang="en-US" smtClean="0"/>
              <a:pPr>
                <a:spcAft>
                  <a:spcPts val="600"/>
                </a:spcAft>
              </a:pPr>
              <a:t>74</a:t>
            </a:fld>
            <a:endParaRPr lang="en-US"/>
          </a:p>
        </p:txBody>
      </p:sp>
      <p:pic>
        <p:nvPicPr>
          <p:cNvPr id="5" name="Picture 4" descr="A white letter in a circle with a gear on it&#10;&#10;Description automatically generated">
            <a:hlinkClick r:id="rId3" action="ppaction://hlinksldjump"/>
            <a:extLst>
              <a:ext uri="{FF2B5EF4-FFF2-40B4-BE49-F238E27FC236}">
                <a16:creationId xmlns:a16="http://schemas.microsoft.com/office/drawing/2014/main" id="{AD2C1A86-B7DE-918B-BB6D-FE385D7408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06182" y="5170498"/>
            <a:ext cx="1170510" cy="1170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75181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2D6FBB9D-1CAA-4D05-AB33-BABDFE17B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04727B71-B4B6-4823-80A1-68C40B475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9A6DB05-9FB5-4B07-8675-74C23D4FD8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AA474011-A49D-4C7A-BF41-0ACD0A2693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6D72081E-AD41-4FBB-B02B-698A68DBCA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4218905"/>
            <a:ext cx="11167447" cy="2089317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16248AD-805F-41BF-9B57-FC53E5B32F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4911518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F82758F-B2B3-4F0A-BB90-4BFFEDD16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8113" y="5258990"/>
            <a:ext cx="1463040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C60236-7899-3480-8107-90374DDB9F83}"/>
              </a:ext>
            </a:extLst>
          </p:cNvPr>
          <p:cNvSpPr txBox="1"/>
          <p:nvPr/>
        </p:nvSpPr>
        <p:spPr>
          <a:xfrm>
            <a:off x="5349240" y="4440602"/>
            <a:ext cx="6007608" cy="1645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sz="2400" b="0" i="0" dirty="0">
                <a:effectLst/>
              </a:rPr>
              <a:t>All programs have to manage the way they use a computer’s </a:t>
            </a:r>
            <a:r>
              <a:rPr lang="en-US" sz="2400" b="1" i="0" dirty="0">
                <a:effectLst/>
              </a:rPr>
              <a:t>memory </a:t>
            </a:r>
            <a:r>
              <a:rPr lang="en-US" sz="2400" b="0" i="0" dirty="0">
                <a:effectLst/>
              </a:rPr>
              <a:t>while running.</a:t>
            </a:r>
            <a:endParaRPr lang="en-US" sz="2400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2A72E60-EECB-4DB9-2C60-3A9B6DD70930}"/>
              </a:ext>
            </a:extLst>
          </p:cNvPr>
          <p:cNvSpPr>
            <a:spLocks/>
          </p:cNvSpPr>
          <p:nvPr/>
        </p:nvSpPr>
        <p:spPr>
          <a:xfrm>
            <a:off x="663164" y="3604219"/>
            <a:ext cx="2857582" cy="380349"/>
          </a:xfrm>
          <a:prstGeom prst="rect">
            <a:avLst/>
          </a:prstGeom>
        </p:spPr>
        <p:txBody>
          <a:bodyPr/>
          <a:lstStyle/>
          <a:p>
            <a:pPr defTabSz="950976">
              <a:spcAft>
                <a:spcPts val="600"/>
              </a:spcAft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328BC7-F627-9A16-7084-FCCDE9A871DA}"/>
              </a:ext>
            </a:extLst>
          </p:cNvPr>
          <p:cNvSpPr>
            <a:spLocks/>
          </p:cNvSpPr>
          <p:nvPr/>
        </p:nvSpPr>
        <p:spPr>
          <a:xfrm>
            <a:off x="8759646" y="3604219"/>
            <a:ext cx="2857582" cy="380349"/>
          </a:xfrm>
          <a:prstGeom prst="rect">
            <a:avLst/>
          </a:prstGeom>
        </p:spPr>
        <p:txBody>
          <a:bodyPr/>
          <a:lstStyle/>
          <a:p>
            <a:pPr defTabSz="950976">
              <a:spcAft>
                <a:spcPts val="600"/>
              </a:spcAft>
            </a:pPr>
            <a:endParaRPr lang="en-US" dirty="0"/>
          </a:p>
        </p:txBody>
      </p:sp>
      <p:sp>
        <p:nvSpPr>
          <p:cNvPr id="7" name="Cube 6">
            <a:extLst>
              <a:ext uri="{FF2B5EF4-FFF2-40B4-BE49-F238E27FC236}">
                <a16:creationId xmlns:a16="http://schemas.microsoft.com/office/drawing/2014/main" id="{60932BF3-7566-2C50-8231-650C7F176A3F}"/>
              </a:ext>
            </a:extLst>
          </p:cNvPr>
          <p:cNvSpPr/>
          <p:nvPr/>
        </p:nvSpPr>
        <p:spPr>
          <a:xfrm>
            <a:off x="2654211" y="1307854"/>
            <a:ext cx="2434255" cy="2222746"/>
          </a:xfrm>
          <a:prstGeom prst="cub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50976">
              <a:spcAft>
                <a:spcPts val="600"/>
              </a:spcAft>
            </a:pPr>
            <a:r>
              <a:rPr lang="en-US" sz="1872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Garbage collection – Automatic Memory </a:t>
            </a:r>
            <a:r>
              <a:rPr lang="en-US" sz="1872" dirty="0">
                <a:solidFill>
                  <a:schemeClr val="tx1"/>
                </a:solidFill>
              </a:rPr>
              <a:t>M</a:t>
            </a:r>
            <a:r>
              <a:rPr lang="en-US" sz="1872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anager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Cube 7">
            <a:extLst>
              <a:ext uri="{FF2B5EF4-FFF2-40B4-BE49-F238E27FC236}">
                <a16:creationId xmlns:a16="http://schemas.microsoft.com/office/drawing/2014/main" id="{4FC76D28-3477-C3AB-89DB-2CAF7498BF66}"/>
              </a:ext>
            </a:extLst>
          </p:cNvPr>
          <p:cNvSpPr/>
          <p:nvPr/>
        </p:nvSpPr>
        <p:spPr>
          <a:xfrm>
            <a:off x="6571523" y="1275507"/>
            <a:ext cx="2342307" cy="2238919"/>
          </a:xfrm>
          <a:prstGeom prst="cub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50976">
              <a:spcAft>
                <a:spcPts val="600"/>
              </a:spcAft>
            </a:pPr>
            <a:r>
              <a:rPr lang="en-US" sz="1872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Manual Memory Management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" name="Picture 2" descr="A white letter in a circle with a gear on it&#10;&#10;Description automatically generated">
            <a:hlinkClick r:id="rId2" action="ppaction://hlinksldjump"/>
            <a:extLst>
              <a:ext uri="{FF2B5EF4-FFF2-40B4-BE49-F238E27FC236}">
                <a16:creationId xmlns:a16="http://schemas.microsoft.com/office/drawing/2014/main" id="{3A924174-3D14-5433-2D31-151A9ABBA7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416" y="420585"/>
            <a:ext cx="1170510" cy="1170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93385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2D6FBB9D-1CAA-4D05-AB33-BABDFE17B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04727B71-B4B6-4823-80A1-68C40B475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9A6DB05-9FB5-4B07-8675-74C23D4FD8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0B9EE3F3-89B7-43C3-8651-C4C968309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47CC83-906E-9433-B0DC-B54DC3D925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377360"/>
            <a:ext cx="4443154" cy="365126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1800" dirty="0"/>
              <a:t>Manages memory explicitly to avoid leaks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33AE4636-AEEC-45D6-84D4-7AC2DA48EC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8D9CE0F4-2EB2-4F1F-8AAC-DB3571D9FE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5541"/>
            <a:ext cx="438912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Content Placeholder 9" descr="A blue hexagon with white letters and white crosses&#10;&#10;Description automatically generated">
            <a:extLst>
              <a:ext uri="{FF2B5EF4-FFF2-40B4-BE49-F238E27FC236}">
                <a16:creationId xmlns:a16="http://schemas.microsoft.com/office/drawing/2014/main" id="{2B19EE30-E24B-24F8-2F17-C0916C40A0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5137" y="1015558"/>
            <a:ext cx="1128798" cy="1128798"/>
          </a:xfrm>
        </p:spPr>
      </p:pic>
      <p:pic>
        <p:nvPicPr>
          <p:cNvPr id="8" name="Content Placeholder 7" descr="A cat lying on a pole&#10;&#10;Description automatically generated">
            <a:extLst>
              <a:ext uri="{FF2B5EF4-FFF2-40B4-BE49-F238E27FC236}">
                <a16:creationId xmlns:a16="http://schemas.microsoft.com/office/drawing/2014/main" id="{5A576389-08B7-16A5-75AD-702E7C7893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79" y="2986366"/>
            <a:ext cx="4095313" cy="319115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F5DAE4-5802-BBA1-E07E-AC7D41E1E2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37321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65A5C87-DF58-40C8-B092-1DE63DB4547E}" type="slidenum">
              <a:rPr lang="en-US" smtClean="0"/>
              <a:pPr>
                <a:spcAft>
                  <a:spcPts val="600"/>
                </a:spcAft>
              </a:pPr>
              <a:t>76</a:t>
            </a:fld>
            <a:endParaRPr lang="en-US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6A59A2DF-5604-45FA-97A2-B40A7DACDC4A}"/>
              </a:ext>
            </a:extLst>
          </p:cNvPr>
          <p:cNvSpPr txBox="1">
            <a:spLocks/>
          </p:cNvSpPr>
          <p:nvPr/>
        </p:nvSpPr>
        <p:spPr>
          <a:xfrm>
            <a:off x="6720122" y="5381664"/>
            <a:ext cx="3760570" cy="365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Automatic Memory Management</a:t>
            </a:r>
          </a:p>
        </p:txBody>
      </p:sp>
      <p:pic>
        <p:nvPicPr>
          <p:cNvPr id="14" name="Picture Placeholder 9" descr="A blue and yellow snake&#10;&#10;Description automatically generated">
            <a:extLst>
              <a:ext uri="{FF2B5EF4-FFF2-40B4-BE49-F238E27FC236}">
                <a16:creationId xmlns:a16="http://schemas.microsoft.com/office/drawing/2014/main" id="{A27BE5D5-16C5-4FC3-4CDC-59A807C0621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4261" b="4261"/>
          <a:stretch>
            <a:fillRect/>
          </a:stretch>
        </p:blipFill>
        <p:spPr>
          <a:xfrm>
            <a:off x="8925409" y="974165"/>
            <a:ext cx="1475088" cy="1349421"/>
          </a:xfrm>
          <a:prstGeom prst="rect">
            <a:avLst/>
          </a:prstGeom>
        </p:spPr>
      </p:pic>
      <p:pic>
        <p:nvPicPr>
          <p:cNvPr id="16" name="Picture Placeholder 15" descr="A logo of a coffee cup&#10;&#10;Description automatically generated">
            <a:extLst>
              <a:ext uri="{FF2B5EF4-FFF2-40B4-BE49-F238E27FC236}">
                <a16:creationId xmlns:a16="http://schemas.microsoft.com/office/drawing/2014/main" id="{498C10BA-87A2-8AD3-36C3-8789C9619D1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5"/>
          <a:srcRect t="22218" b="22218"/>
          <a:stretch>
            <a:fillRect/>
          </a:stretch>
        </p:blipFill>
        <p:spPr>
          <a:xfrm>
            <a:off x="7409871" y="3970365"/>
            <a:ext cx="2200784" cy="1223154"/>
          </a:xfrm>
        </p:spPr>
      </p:pic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140D4A64-8EA1-39F9-DDC4-51AB4541590C}"/>
              </a:ext>
            </a:extLst>
          </p:cNvPr>
          <p:cNvSpPr txBox="1">
            <a:spLocks/>
          </p:cNvSpPr>
          <p:nvPr/>
        </p:nvSpPr>
        <p:spPr>
          <a:xfrm>
            <a:off x="8510263" y="2742486"/>
            <a:ext cx="2545674" cy="365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Has Dedicated Heap</a:t>
            </a:r>
          </a:p>
        </p:txBody>
      </p:sp>
      <p:pic>
        <p:nvPicPr>
          <p:cNvPr id="29" name="Picture 28" descr="A logo of a company&#10;&#10;Description automatically generated">
            <a:extLst>
              <a:ext uri="{FF2B5EF4-FFF2-40B4-BE49-F238E27FC236}">
                <a16:creationId xmlns:a16="http://schemas.microsoft.com/office/drawing/2014/main" id="{B199726D-9DD4-7CFD-5D1F-00BE33CA92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65514" y="935125"/>
            <a:ext cx="1401937" cy="1401937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1EBA7B88-B9CA-4493-C17D-32F55836B20F}"/>
              </a:ext>
            </a:extLst>
          </p:cNvPr>
          <p:cNvSpPr txBox="1"/>
          <p:nvPr/>
        </p:nvSpPr>
        <p:spPr>
          <a:xfrm>
            <a:off x="5471792" y="2672022"/>
            <a:ext cx="207347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Uses garbage collection to manage memory automatically</a:t>
            </a:r>
          </a:p>
        </p:txBody>
      </p:sp>
      <p:pic>
        <p:nvPicPr>
          <p:cNvPr id="3" name="Picture 2" descr="A white letter in a circle with a gear on it&#10;&#10;Description automatically generated">
            <a:hlinkClick r:id="rId7" action="ppaction://hlinksldjump"/>
            <a:extLst>
              <a:ext uri="{FF2B5EF4-FFF2-40B4-BE49-F238E27FC236}">
                <a16:creationId xmlns:a16="http://schemas.microsoft.com/office/drawing/2014/main" id="{A61B5561-1921-7D16-DBF8-C9216D0B975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751091" y="5161534"/>
            <a:ext cx="1170510" cy="1170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10953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D6FBB9D-1CAA-4D05-AB33-BABDFE17B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04727B71-B4B6-4823-80A1-68C40B475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9A6DB05-9FB5-4B07-8675-74C23D4FD8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1C799903-48D5-4A31-A1A2-541072D977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0" name="Freeform: Shape 19">
            <a:extLst>
              <a:ext uri="{FF2B5EF4-FFF2-40B4-BE49-F238E27FC236}">
                <a16:creationId xmlns:a16="http://schemas.microsoft.com/office/drawing/2014/main" id="{8EFFF109-FC58-4FD3-BE05-9775A1310F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818889" cy="6858000"/>
          </a:xfrm>
          <a:custGeom>
            <a:avLst/>
            <a:gdLst>
              <a:gd name="connsiteX0" fmla="*/ 0 w 4818889"/>
              <a:gd name="connsiteY0" fmla="*/ 0 h 6858000"/>
              <a:gd name="connsiteX1" fmla="*/ 3605911 w 4818889"/>
              <a:gd name="connsiteY1" fmla="*/ 0 h 6858000"/>
              <a:gd name="connsiteX2" fmla="*/ 3668894 w 4818889"/>
              <a:gd name="connsiteY2" fmla="*/ 69271 h 6858000"/>
              <a:gd name="connsiteX3" fmla="*/ 4818889 w 4818889"/>
              <a:gd name="connsiteY3" fmla="*/ 3429000 h 6858000"/>
              <a:gd name="connsiteX4" fmla="*/ 3668894 w 4818889"/>
              <a:gd name="connsiteY4" fmla="*/ 6788730 h 6858000"/>
              <a:gd name="connsiteX5" fmla="*/ 3605911 w 4818889"/>
              <a:gd name="connsiteY5" fmla="*/ 6858000 h 6858000"/>
              <a:gd name="connsiteX6" fmla="*/ 0 w 481888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8889" h="6858000">
                <a:moveTo>
                  <a:pt x="0" y="0"/>
                </a:moveTo>
                <a:lnTo>
                  <a:pt x="3605911" y="0"/>
                </a:lnTo>
                <a:lnTo>
                  <a:pt x="3668894" y="69271"/>
                </a:lnTo>
                <a:cubicBezTo>
                  <a:pt x="4379420" y="929100"/>
                  <a:pt x="4818889" y="2116944"/>
                  <a:pt x="4818889" y="3429000"/>
                </a:cubicBezTo>
                <a:cubicBezTo>
                  <a:pt x="4818889" y="4741056"/>
                  <a:pt x="4379420" y="5928900"/>
                  <a:pt x="3668894" y="6788730"/>
                </a:cubicBezTo>
                <a:lnTo>
                  <a:pt x="3605911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2" name="Freeform: Shape 21">
            <a:extLst>
              <a:ext uri="{FF2B5EF4-FFF2-40B4-BE49-F238E27FC236}">
                <a16:creationId xmlns:a16="http://schemas.microsoft.com/office/drawing/2014/main" id="{E1B96AD6-92A9-4273-A62B-96A1C3E0B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811477" cy="6858000"/>
          </a:xfrm>
          <a:custGeom>
            <a:avLst/>
            <a:gdLst>
              <a:gd name="connsiteX0" fmla="*/ 0 w 4811477"/>
              <a:gd name="connsiteY0" fmla="*/ 0 h 6858000"/>
              <a:gd name="connsiteX1" fmla="*/ 3598499 w 4811477"/>
              <a:gd name="connsiteY1" fmla="*/ 0 h 6858000"/>
              <a:gd name="connsiteX2" fmla="*/ 3661482 w 4811477"/>
              <a:gd name="connsiteY2" fmla="*/ 69271 h 6858000"/>
              <a:gd name="connsiteX3" fmla="*/ 4811477 w 4811477"/>
              <a:gd name="connsiteY3" fmla="*/ 3429000 h 6858000"/>
              <a:gd name="connsiteX4" fmla="*/ 3661482 w 4811477"/>
              <a:gd name="connsiteY4" fmla="*/ 6788730 h 6858000"/>
              <a:gd name="connsiteX5" fmla="*/ 3598499 w 4811477"/>
              <a:gd name="connsiteY5" fmla="*/ 6858000 h 6858000"/>
              <a:gd name="connsiteX6" fmla="*/ 0 w 481147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1477" h="6858000">
                <a:moveTo>
                  <a:pt x="0" y="0"/>
                </a:moveTo>
                <a:lnTo>
                  <a:pt x="3598499" y="0"/>
                </a:lnTo>
                <a:lnTo>
                  <a:pt x="3661482" y="69271"/>
                </a:lnTo>
                <a:cubicBezTo>
                  <a:pt x="4372008" y="929100"/>
                  <a:pt x="4811477" y="2116944"/>
                  <a:pt x="4811477" y="3429000"/>
                </a:cubicBezTo>
                <a:cubicBezTo>
                  <a:pt x="4811477" y="4741056"/>
                  <a:pt x="4372008" y="5928900"/>
                  <a:pt x="3661482" y="6788730"/>
                </a:cubicBezTo>
                <a:lnTo>
                  <a:pt x="359849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6F26C1-4FCB-F631-676F-93BD1EBF91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792" y="1161288"/>
            <a:ext cx="3602736" cy="45262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/>
              <a:t>What is Memory allocation?</a:t>
            </a:r>
            <a:br>
              <a:rPr lang="en-US" sz="4000" dirty="0"/>
            </a:br>
            <a:endParaRPr lang="en-US" sz="4000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63EEC44-1BA3-44ED-81FC-A644B04B2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102049"/>
            <a:ext cx="128016" cy="6539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F75E6B-DDC4-B1E8-77B7-1E81B1EDEB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34149" y="932688"/>
            <a:ext cx="5916603" cy="49926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/>
            <a:r>
              <a:rPr lang="en-US" sz="3200" dirty="0"/>
              <a:t>Process of reserving a portion of computer memory for programs and processes to run</a:t>
            </a:r>
            <a:endParaRPr lang="en-US" sz="20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A36228-7937-60F3-4B70-159454D843E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1792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9/4/20XX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666AE4-CD85-2A14-7ACA-3A72A9C445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34147" y="6356350"/>
            <a:ext cx="45720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B8A364-CB72-F7F9-EBD3-46701CE3B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1362" y="6356350"/>
            <a:ext cx="100243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65A5C87-DF58-40C8-B092-1DE63DB4547E}" type="slidenum">
              <a:rPr lang="en-US" smtClean="0"/>
              <a:pPr>
                <a:spcAft>
                  <a:spcPts val="600"/>
                </a:spcAft>
              </a:pPr>
              <a:t>77</a:t>
            </a:fld>
            <a:endParaRPr lang="en-US"/>
          </a:p>
        </p:txBody>
      </p:sp>
      <p:pic>
        <p:nvPicPr>
          <p:cNvPr id="7" name="Picture 6" descr="A white letter in a circle with a gear on it&#10;&#10;Description automatically generated">
            <a:hlinkClick r:id="rId2" action="ppaction://hlinksldjump"/>
            <a:extLst>
              <a:ext uri="{FF2B5EF4-FFF2-40B4-BE49-F238E27FC236}">
                <a16:creationId xmlns:a16="http://schemas.microsoft.com/office/drawing/2014/main" id="{0D1820FF-B4D3-D611-5B0E-4D7B03AEC7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2098" y="5049315"/>
            <a:ext cx="1170510" cy="1170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99741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D0BE3C-39F9-BDF4-880C-752C222CF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99EF14-4E2A-7048-84B0-DFDB8D327E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dirty="0"/>
              <a:t>Memory is managed through a system  of ownership with set of rules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sz="2800" dirty="0"/>
              <a:t>If any of the rules are violated, the program won’t compile.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CAD56D-77F7-B28F-923A-6DBFCCBD57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9/4/20XX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1BF1CC-A474-7163-B9BA-5DBDEC6C39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30F65D-FCA5-E12B-41E3-1B259684C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smtClean="0"/>
              <a:t>78</a:t>
            </a:fld>
            <a:endParaRPr lang="en-US"/>
          </a:p>
        </p:txBody>
      </p:sp>
      <p:pic>
        <p:nvPicPr>
          <p:cNvPr id="7" name="Picture 6" descr="A white letter in a circle with a gear on it&#10;&#10;Description automatically generated">
            <a:hlinkClick r:id="rId2" action="ppaction://hlinksldjump"/>
            <a:extLst>
              <a:ext uri="{FF2B5EF4-FFF2-40B4-BE49-F238E27FC236}">
                <a16:creationId xmlns:a16="http://schemas.microsoft.com/office/drawing/2014/main" id="{A1B508CD-48DA-0C06-507D-43FFE4C9D5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72962" y="5349411"/>
            <a:ext cx="1006939" cy="1006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5586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F39113-BC04-CEF0-049E-BDE98D9E97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5405" y="1101140"/>
            <a:ext cx="10469693" cy="476459"/>
          </a:xfrm>
        </p:spPr>
        <p:txBody>
          <a:bodyPr>
            <a:normAutofit fontScale="70000" lnSpcReduction="20000"/>
          </a:bodyPr>
          <a:lstStyle/>
          <a:p>
            <a:r>
              <a:rPr lang="en-US" sz="3400" dirty="0"/>
              <a:t>Stack and heap are generic terms for different ways to allocate memory.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B98F1C-2FEC-3A5D-5150-50441D650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smtClean="0"/>
              <a:t>79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0271B9F-7C98-9D26-F26A-98793A5AD809}"/>
              </a:ext>
            </a:extLst>
          </p:cNvPr>
          <p:cNvSpPr txBox="1">
            <a:spLocks/>
          </p:cNvSpPr>
          <p:nvPr/>
        </p:nvSpPr>
        <p:spPr>
          <a:xfrm>
            <a:off x="493379" y="2007440"/>
            <a:ext cx="6272784" cy="8869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8" name="Cube 17">
            <a:extLst>
              <a:ext uri="{FF2B5EF4-FFF2-40B4-BE49-F238E27FC236}">
                <a16:creationId xmlns:a16="http://schemas.microsoft.com/office/drawing/2014/main" id="{1450420E-195B-9BDE-5C97-46662633368D}"/>
              </a:ext>
            </a:extLst>
          </p:cNvPr>
          <p:cNvSpPr/>
          <p:nvPr/>
        </p:nvSpPr>
        <p:spPr>
          <a:xfrm rot="18872956">
            <a:off x="6304492" y="3761397"/>
            <a:ext cx="2290564" cy="567754"/>
          </a:xfrm>
          <a:prstGeom prst="cub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9" name="Cube 18">
            <a:extLst>
              <a:ext uri="{FF2B5EF4-FFF2-40B4-BE49-F238E27FC236}">
                <a16:creationId xmlns:a16="http://schemas.microsoft.com/office/drawing/2014/main" id="{53B610BA-EB31-CA72-B505-A871D3802A8E}"/>
              </a:ext>
            </a:extLst>
          </p:cNvPr>
          <p:cNvSpPr/>
          <p:nvPr/>
        </p:nvSpPr>
        <p:spPr>
          <a:xfrm rot="975786">
            <a:off x="7971326" y="3871853"/>
            <a:ext cx="2355572" cy="552085"/>
          </a:xfrm>
          <a:prstGeom prst="cub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20" name="Cube 19">
            <a:extLst>
              <a:ext uri="{FF2B5EF4-FFF2-40B4-BE49-F238E27FC236}">
                <a16:creationId xmlns:a16="http://schemas.microsoft.com/office/drawing/2014/main" id="{6FFE4A42-1784-ECF9-D6FC-4C1C5F56DD66}"/>
              </a:ext>
            </a:extLst>
          </p:cNvPr>
          <p:cNvSpPr/>
          <p:nvPr/>
        </p:nvSpPr>
        <p:spPr>
          <a:xfrm>
            <a:off x="6055051" y="4754750"/>
            <a:ext cx="2355572" cy="552085"/>
          </a:xfrm>
          <a:prstGeom prst="cub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21" name="Cube 20">
            <a:extLst>
              <a:ext uri="{FF2B5EF4-FFF2-40B4-BE49-F238E27FC236}">
                <a16:creationId xmlns:a16="http://schemas.microsoft.com/office/drawing/2014/main" id="{408E0189-45F1-C08B-A0B3-14BA4D529536}"/>
              </a:ext>
            </a:extLst>
          </p:cNvPr>
          <p:cNvSpPr/>
          <p:nvPr/>
        </p:nvSpPr>
        <p:spPr>
          <a:xfrm>
            <a:off x="6778082" y="4415407"/>
            <a:ext cx="2355572" cy="552085"/>
          </a:xfrm>
          <a:prstGeom prst="cub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Cube 21">
            <a:extLst>
              <a:ext uri="{FF2B5EF4-FFF2-40B4-BE49-F238E27FC236}">
                <a16:creationId xmlns:a16="http://schemas.microsoft.com/office/drawing/2014/main" id="{19C47893-18A0-061B-5AA8-7511CC053068}"/>
              </a:ext>
            </a:extLst>
          </p:cNvPr>
          <p:cNvSpPr/>
          <p:nvPr/>
        </p:nvSpPr>
        <p:spPr>
          <a:xfrm>
            <a:off x="8309674" y="4784560"/>
            <a:ext cx="2355572" cy="552085"/>
          </a:xfrm>
          <a:prstGeom prst="cub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23" name="Cube 22">
            <a:extLst>
              <a:ext uri="{FF2B5EF4-FFF2-40B4-BE49-F238E27FC236}">
                <a16:creationId xmlns:a16="http://schemas.microsoft.com/office/drawing/2014/main" id="{1ACCD90E-8400-1415-8FDB-2966896A8151}"/>
              </a:ext>
            </a:extLst>
          </p:cNvPr>
          <p:cNvSpPr/>
          <p:nvPr/>
        </p:nvSpPr>
        <p:spPr>
          <a:xfrm rot="20057350">
            <a:off x="6281231" y="4461939"/>
            <a:ext cx="2355572" cy="552085"/>
          </a:xfrm>
          <a:prstGeom prst="cub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24" name="Cube 23">
            <a:extLst>
              <a:ext uri="{FF2B5EF4-FFF2-40B4-BE49-F238E27FC236}">
                <a16:creationId xmlns:a16="http://schemas.microsoft.com/office/drawing/2014/main" id="{BCDF6CE9-1399-40A7-C6B2-FC872BBCAE8D}"/>
              </a:ext>
            </a:extLst>
          </p:cNvPr>
          <p:cNvSpPr/>
          <p:nvPr/>
        </p:nvSpPr>
        <p:spPr>
          <a:xfrm>
            <a:off x="7137778" y="5095329"/>
            <a:ext cx="2355572" cy="552085"/>
          </a:xfrm>
          <a:prstGeom prst="cub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25" name="Cube 24">
            <a:extLst>
              <a:ext uri="{FF2B5EF4-FFF2-40B4-BE49-F238E27FC236}">
                <a16:creationId xmlns:a16="http://schemas.microsoft.com/office/drawing/2014/main" id="{8E426DA8-D64B-7CEF-48C1-98CE2ED94A3B}"/>
              </a:ext>
            </a:extLst>
          </p:cNvPr>
          <p:cNvSpPr/>
          <p:nvPr/>
        </p:nvSpPr>
        <p:spPr>
          <a:xfrm rot="805440">
            <a:off x="7888865" y="4298072"/>
            <a:ext cx="2355572" cy="552085"/>
          </a:xfrm>
          <a:prstGeom prst="cub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</a:t>
            </a:r>
          </a:p>
        </p:txBody>
      </p:sp>
      <p:sp>
        <p:nvSpPr>
          <p:cNvPr id="26" name="Cube 25">
            <a:extLst>
              <a:ext uri="{FF2B5EF4-FFF2-40B4-BE49-F238E27FC236}">
                <a16:creationId xmlns:a16="http://schemas.microsoft.com/office/drawing/2014/main" id="{C80DCDA6-B1EA-EE99-283D-1B66CA0E4FE8}"/>
              </a:ext>
            </a:extLst>
          </p:cNvPr>
          <p:cNvSpPr/>
          <p:nvPr/>
        </p:nvSpPr>
        <p:spPr>
          <a:xfrm rot="20617929">
            <a:off x="6541198" y="3918616"/>
            <a:ext cx="2355572" cy="552085"/>
          </a:xfrm>
          <a:prstGeom prst="cub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9</a:t>
            </a:r>
          </a:p>
        </p:txBody>
      </p:sp>
      <p:sp>
        <p:nvSpPr>
          <p:cNvPr id="27" name="Cube 26">
            <a:extLst>
              <a:ext uri="{FF2B5EF4-FFF2-40B4-BE49-F238E27FC236}">
                <a16:creationId xmlns:a16="http://schemas.microsoft.com/office/drawing/2014/main" id="{15E8B7CB-78B3-4733-985C-C5D5CFFEAA84}"/>
              </a:ext>
            </a:extLst>
          </p:cNvPr>
          <p:cNvSpPr/>
          <p:nvPr/>
        </p:nvSpPr>
        <p:spPr>
          <a:xfrm>
            <a:off x="1864813" y="5223657"/>
            <a:ext cx="3063183" cy="738306"/>
          </a:xfrm>
          <a:prstGeom prst="cub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28" name="Cube 27">
            <a:extLst>
              <a:ext uri="{FF2B5EF4-FFF2-40B4-BE49-F238E27FC236}">
                <a16:creationId xmlns:a16="http://schemas.microsoft.com/office/drawing/2014/main" id="{3E0EC4A2-E9EC-0AA0-2B1E-6C2A3335E6B0}"/>
              </a:ext>
            </a:extLst>
          </p:cNvPr>
          <p:cNvSpPr/>
          <p:nvPr/>
        </p:nvSpPr>
        <p:spPr>
          <a:xfrm>
            <a:off x="1864813" y="4758637"/>
            <a:ext cx="3063183" cy="738306"/>
          </a:xfrm>
          <a:prstGeom prst="cub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29" name="Cube 28">
            <a:extLst>
              <a:ext uri="{FF2B5EF4-FFF2-40B4-BE49-F238E27FC236}">
                <a16:creationId xmlns:a16="http://schemas.microsoft.com/office/drawing/2014/main" id="{B665DBFC-11F7-39BC-C799-36C24D820396}"/>
              </a:ext>
            </a:extLst>
          </p:cNvPr>
          <p:cNvSpPr/>
          <p:nvPr/>
        </p:nvSpPr>
        <p:spPr>
          <a:xfrm>
            <a:off x="1864813" y="4237061"/>
            <a:ext cx="3063183" cy="738306"/>
          </a:xfrm>
          <a:prstGeom prst="cub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30" name="Cube 29">
            <a:extLst>
              <a:ext uri="{FF2B5EF4-FFF2-40B4-BE49-F238E27FC236}">
                <a16:creationId xmlns:a16="http://schemas.microsoft.com/office/drawing/2014/main" id="{A3A46198-AE53-3F20-EB9C-7FC75DE87897}"/>
              </a:ext>
            </a:extLst>
          </p:cNvPr>
          <p:cNvSpPr/>
          <p:nvPr/>
        </p:nvSpPr>
        <p:spPr>
          <a:xfrm>
            <a:off x="1864813" y="3743763"/>
            <a:ext cx="3063183" cy="738306"/>
          </a:xfrm>
          <a:prstGeom prst="cub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31" name="Cube 30">
            <a:extLst>
              <a:ext uri="{FF2B5EF4-FFF2-40B4-BE49-F238E27FC236}">
                <a16:creationId xmlns:a16="http://schemas.microsoft.com/office/drawing/2014/main" id="{4ED9AB20-9F71-B845-C849-B6018743F22D}"/>
              </a:ext>
            </a:extLst>
          </p:cNvPr>
          <p:cNvSpPr/>
          <p:nvPr/>
        </p:nvSpPr>
        <p:spPr>
          <a:xfrm>
            <a:off x="1864813" y="3208589"/>
            <a:ext cx="3063183" cy="738306"/>
          </a:xfrm>
          <a:prstGeom prst="cub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32" name="Cube 31">
            <a:extLst>
              <a:ext uri="{FF2B5EF4-FFF2-40B4-BE49-F238E27FC236}">
                <a16:creationId xmlns:a16="http://schemas.microsoft.com/office/drawing/2014/main" id="{425E3D61-4F65-F30A-9717-F480C404B0E6}"/>
              </a:ext>
            </a:extLst>
          </p:cNvPr>
          <p:cNvSpPr/>
          <p:nvPr/>
        </p:nvSpPr>
        <p:spPr>
          <a:xfrm>
            <a:off x="1864813" y="2690694"/>
            <a:ext cx="3063183" cy="738306"/>
          </a:xfrm>
          <a:prstGeom prst="cub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pic>
        <p:nvPicPr>
          <p:cNvPr id="2" name="Picture 1" descr="A white letter in a circle with a gear on it&#10;&#10;Description automatically generated">
            <a:hlinkClick r:id="rId2" action="ppaction://hlinksldjump"/>
            <a:extLst>
              <a:ext uri="{FF2B5EF4-FFF2-40B4-BE49-F238E27FC236}">
                <a16:creationId xmlns:a16="http://schemas.microsoft.com/office/drawing/2014/main" id="{7E58F6CC-C109-24D1-F51F-F2CBE324CE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6729" y="5480306"/>
            <a:ext cx="1170510" cy="1170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4425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C664E0-E127-37CE-3538-B7068E71C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Main Characteristics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86846F3A-CB32-1884-A969-F9615711EC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Safety.</a:t>
            </a:r>
          </a:p>
          <a:p>
            <a:r>
              <a:rPr lang="en-US"/>
              <a:t>No Garbage Collection.</a:t>
            </a:r>
          </a:p>
          <a:p>
            <a:r>
              <a:rPr lang="en-US"/>
              <a:t>Speed.</a:t>
            </a:r>
          </a:p>
          <a:p>
            <a:r>
              <a:rPr lang="en-US"/>
              <a:t>Multithreading and Asynchronous Programming.</a:t>
            </a:r>
          </a:p>
          <a:p>
            <a:r>
              <a:rPr lang="en-US"/>
              <a:t>Statically Typed.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6192F80-B9DD-35DA-9A28-C6094CF54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9/4/20XX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1A3E9A9-36C7-B1AD-6FCD-4329AE9DDC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56BB7A7-2AE1-C72B-079E-C68F4FB57C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smtClean="0"/>
              <a:t>8</a:t>
            </a:fld>
            <a:endParaRPr lang="en-US"/>
          </a:p>
        </p:txBody>
      </p:sp>
      <p:pic>
        <p:nvPicPr>
          <p:cNvPr id="12" name="Picture 11" descr="A cartoon of an orange crab">
            <a:extLst>
              <a:ext uri="{FF2B5EF4-FFF2-40B4-BE49-F238E27FC236}">
                <a16:creationId xmlns:a16="http://schemas.microsoft.com/office/drawing/2014/main" id="{1BB391E9-59F9-93A8-3000-B1AE34B8FB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3103" y="4619929"/>
            <a:ext cx="3148897" cy="2101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70643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8DB0A-6080-2CD7-A917-3FBB0363E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Rust make us think about it?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43396D-D990-57B9-634C-50F975DF38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Whether a value in memory is on the stack or the heap affects how the Rust behaves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029B02-B774-6A72-E70B-61D875E032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smtClean="0"/>
              <a:t>80</a:t>
            </a:fld>
            <a:endParaRPr lang="en-US"/>
          </a:p>
        </p:txBody>
      </p:sp>
      <p:pic>
        <p:nvPicPr>
          <p:cNvPr id="5" name="Picture 4" descr="A white letter in a circle with a gear on it&#10;&#10;Description automatically generated">
            <a:hlinkClick r:id="rId2" action="ppaction://hlinksldjump"/>
            <a:extLst>
              <a:ext uri="{FF2B5EF4-FFF2-40B4-BE49-F238E27FC236}">
                <a16:creationId xmlns:a16="http://schemas.microsoft.com/office/drawing/2014/main" id="{CE32DD9D-07C3-0799-8C98-09D2B21B1B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6729" y="5480306"/>
            <a:ext cx="1170510" cy="1170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1529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Cube 22">
            <a:extLst>
              <a:ext uri="{FF2B5EF4-FFF2-40B4-BE49-F238E27FC236}">
                <a16:creationId xmlns:a16="http://schemas.microsoft.com/office/drawing/2014/main" id="{1AF0B429-A12F-9FFF-9A42-359A5B81EF28}"/>
              </a:ext>
            </a:extLst>
          </p:cNvPr>
          <p:cNvSpPr/>
          <p:nvPr/>
        </p:nvSpPr>
        <p:spPr>
          <a:xfrm rot="18872956">
            <a:off x="6873019" y="3092304"/>
            <a:ext cx="2290564" cy="567754"/>
          </a:xfrm>
          <a:prstGeom prst="cub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Cube 21">
            <a:extLst>
              <a:ext uri="{FF2B5EF4-FFF2-40B4-BE49-F238E27FC236}">
                <a16:creationId xmlns:a16="http://schemas.microsoft.com/office/drawing/2014/main" id="{D059D15A-7EC5-810C-A93B-A7583714AF85}"/>
              </a:ext>
            </a:extLst>
          </p:cNvPr>
          <p:cNvSpPr/>
          <p:nvPr/>
        </p:nvSpPr>
        <p:spPr>
          <a:xfrm rot="975786">
            <a:off x="8539853" y="3202760"/>
            <a:ext cx="2355572" cy="552085"/>
          </a:xfrm>
          <a:prstGeom prst="cub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EC3C6D-BC3E-2E92-2381-693D8A7A0E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smtClean="0"/>
              <a:t>81</a:t>
            </a:fld>
            <a:endParaRPr lang="en-US"/>
          </a:p>
        </p:txBody>
      </p:sp>
      <p:sp>
        <p:nvSpPr>
          <p:cNvPr id="13" name="Cube 12">
            <a:extLst>
              <a:ext uri="{FF2B5EF4-FFF2-40B4-BE49-F238E27FC236}">
                <a16:creationId xmlns:a16="http://schemas.microsoft.com/office/drawing/2014/main" id="{7FBB03FD-56ED-B9DC-645E-5C223D4E0C90}"/>
              </a:ext>
            </a:extLst>
          </p:cNvPr>
          <p:cNvSpPr/>
          <p:nvPr/>
        </p:nvSpPr>
        <p:spPr>
          <a:xfrm>
            <a:off x="6623578" y="4085657"/>
            <a:ext cx="2355572" cy="552085"/>
          </a:xfrm>
          <a:prstGeom prst="cub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ube 15">
            <a:extLst>
              <a:ext uri="{FF2B5EF4-FFF2-40B4-BE49-F238E27FC236}">
                <a16:creationId xmlns:a16="http://schemas.microsoft.com/office/drawing/2014/main" id="{F8F16220-578E-781A-D0B5-FBC4EDD9F045}"/>
              </a:ext>
            </a:extLst>
          </p:cNvPr>
          <p:cNvSpPr/>
          <p:nvPr/>
        </p:nvSpPr>
        <p:spPr>
          <a:xfrm>
            <a:off x="7346609" y="3746314"/>
            <a:ext cx="2355572" cy="552085"/>
          </a:xfrm>
          <a:prstGeom prst="cub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ube 16">
            <a:extLst>
              <a:ext uri="{FF2B5EF4-FFF2-40B4-BE49-F238E27FC236}">
                <a16:creationId xmlns:a16="http://schemas.microsoft.com/office/drawing/2014/main" id="{760FEFF0-D60C-2B30-5FA4-E30181C17589}"/>
              </a:ext>
            </a:extLst>
          </p:cNvPr>
          <p:cNvSpPr/>
          <p:nvPr/>
        </p:nvSpPr>
        <p:spPr>
          <a:xfrm>
            <a:off x="8878201" y="4115467"/>
            <a:ext cx="2355572" cy="552085"/>
          </a:xfrm>
          <a:prstGeom prst="cub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ube 17">
            <a:extLst>
              <a:ext uri="{FF2B5EF4-FFF2-40B4-BE49-F238E27FC236}">
                <a16:creationId xmlns:a16="http://schemas.microsoft.com/office/drawing/2014/main" id="{4D1ECD80-54D2-CF03-1061-F84CF315F386}"/>
              </a:ext>
            </a:extLst>
          </p:cNvPr>
          <p:cNvSpPr/>
          <p:nvPr/>
        </p:nvSpPr>
        <p:spPr>
          <a:xfrm rot="20057350">
            <a:off x="6849758" y="3792846"/>
            <a:ext cx="2355572" cy="552085"/>
          </a:xfrm>
          <a:prstGeom prst="cub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ube 18">
            <a:extLst>
              <a:ext uri="{FF2B5EF4-FFF2-40B4-BE49-F238E27FC236}">
                <a16:creationId xmlns:a16="http://schemas.microsoft.com/office/drawing/2014/main" id="{8174E437-3518-542D-8EFE-6D437A91C439}"/>
              </a:ext>
            </a:extLst>
          </p:cNvPr>
          <p:cNvSpPr/>
          <p:nvPr/>
        </p:nvSpPr>
        <p:spPr>
          <a:xfrm>
            <a:off x="7706305" y="4426236"/>
            <a:ext cx="2355572" cy="552085"/>
          </a:xfrm>
          <a:prstGeom prst="cub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Cube 19">
            <a:extLst>
              <a:ext uri="{FF2B5EF4-FFF2-40B4-BE49-F238E27FC236}">
                <a16:creationId xmlns:a16="http://schemas.microsoft.com/office/drawing/2014/main" id="{2B2E08AD-72E3-8C09-683E-4D044199D804}"/>
              </a:ext>
            </a:extLst>
          </p:cNvPr>
          <p:cNvSpPr/>
          <p:nvPr/>
        </p:nvSpPr>
        <p:spPr>
          <a:xfrm rot="805440">
            <a:off x="8457392" y="3628979"/>
            <a:ext cx="2355572" cy="552085"/>
          </a:xfrm>
          <a:prstGeom prst="cub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Cube 20">
            <a:extLst>
              <a:ext uri="{FF2B5EF4-FFF2-40B4-BE49-F238E27FC236}">
                <a16:creationId xmlns:a16="http://schemas.microsoft.com/office/drawing/2014/main" id="{E0DF29B9-1762-053A-B9E4-C3BA3ED03E37}"/>
              </a:ext>
            </a:extLst>
          </p:cNvPr>
          <p:cNvSpPr/>
          <p:nvPr/>
        </p:nvSpPr>
        <p:spPr>
          <a:xfrm rot="20617929">
            <a:off x="7109725" y="3249523"/>
            <a:ext cx="2355572" cy="552085"/>
          </a:xfrm>
          <a:prstGeom prst="cub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A907ABD-0BB8-F1FB-34D8-24352D7A1488}"/>
              </a:ext>
            </a:extLst>
          </p:cNvPr>
          <p:cNvSpPr txBox="1"/>
          <p:nvPr/>
        </p:nvSpPr>
        <p:spPr>
          <a:xfrm>
            <a:off x="6442033" y="809051"/>
            <a:ext cx="114104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Heap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C6AA5D3-D272-6386-4124-076722B75FF9}"/>
              </a:ext>
            </a:extLst>
          </p:cNvPr>
          <p:cNvSpPr txBox="1"/>
          <p:nvPr/>
        </p:nvSpPr>
        <p:spPr>
          <a:xfrm>
            <a:off x="860304" y="1582271"/>
            <a:ext cx="29214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Data is unknown size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18A9DBF-F723-3912-502C-0EE456552575}"/>
              </a:ext>
            </a:extLst>
          </p:cNvPr>
          <p:cNvSpPr txBox="1"/>
          <p:nvPr/>
        </p:nvSpPr>
        <p:spPr>
          <a:xfrm>
            <a:off x="860304" y="2642331"/>
            <a:ext cx="39181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Data </a:t>
            </a:r>
            <a:r>
              <a:rPr lang="en-US" dirty="0">
                <a:solidFill>
                  <a:schemeClr val="bg1"/>
                </a:solidFill>
              </a:rPr>
              <a:t>might change size on runtime</a:t>
            </a:r>
            <a:endParaRPr lang="en-US" sz="1800" dirty="0">
              <a:solidFill>
                <a:schemeClr val="bg1"/>
              </a:solidFill>
            </a:endParaRPr>
          </a:p>
        </p:txBody>
      </p:sp>
      <p:pic>
        <p:nvPicPr>
          <p:cNvPr id="30" name="Picture 29" descr="A white letter in a circle with a gear on it&#10;&#10;Description automatically generated">
            <a:extLst>
              <a:ext uri="{FF2B5EF4-FFF2-40B4-BE49-F238E27FC236}">
                <a16:creationId xmlns:a16="http://schemas.microsoft.com/office/drawing/2014/main" id="{598CD3E0-7A3A-A4BD-40EA-DDF3FFB42A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304" y="5279067"/>
            <a:ext cx="802913" cy="802913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5E2F01BF-A573-2024-C463-23A5109C8842}"/>
              </a:ext>
            </a:extLst>
          </p:cNvPr>
          <p:cNvSpPr txBox="1"/>
          <p:nvPr/>
        </p:nvSpPr>
        <p:spPr>
          <a:xfrm>
            <a:off x="860304" y="2112301"/>
            <a:ext cx="39181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Accessing data in a heap is slower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67EFB63-351D-6ACB-4F4D-5EC67FE6947C}"/>
              </a:ext>
            </a:extLst>
          </p:cNvPr>
          <p:cNvSpPr txBox="1"/>
          <p:nvPr/>
        </p:nvSpPr>
        <p:spPr>
          <a:xfrm>
            <a:off x="842831" y="3172361"/>
            <a:ext cx="48873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Managing memory for the heap is non-trivial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FAA4725-1EAC-71F9-9CB6-502F2292134B}"/>
              </a:ext>
            </a:extLst>
          </p:cNvPr>
          <p:cNvSpPr txBox="1"/>
          <p:nvPr/>
        </p:nvSpPr>
        <p:spPr>
          <a:xfrm>
            <a:off x="816599" y="3704204"/>
            <a:ext cx="48873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Data type th</a:t>
            </a:r>
            <a:r>
              <a:rPr lang="en-US" dirty="0">
                <a:solidFill>
                  <a:schemeClr val="bg1"/>
                </a:solidFill>
              </a:rPr>
              <a:t>at are in size, such as String, Vector, Box, etc., are allocated on the heap</a:t>
            </a:r>
            <a:endParaRPr lang="en-US" sz="1800" dirty="0">
              <a:solidFill>
                <a:schemeClr val="bg1"/>
              </a:solidFill>
            </a:endParaRPr>
          </a:p>
        </p:txBody>
      </p:sp>
      <p:pic>
        <p:nvPicPr>
          <p:cNvPr id="2" name="Picture 1" descr="A white letter in a circle with a gear on it&#10;&#10;Description automatically generated">
            <a:hlinkClick r:id="rId3" action="ppaction://hlinksldjump"/>
            <a:extLst>
              <a:ext uri="{FF2B5EF4-FFF2-40B4-BE49-F238E27FC236}">
                <a16:creationId xmlns:a16="http://schemas.microsoft.com/office/drawing/2014/main" id="{D63872EA-2BBB-2FEC-EBDB-0ECC0E3CD3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6729" y="5480306"/>
            <a:ext cx="1170510" cy="1170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90159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82D369E-230E-9504-2DD0-249BC4ED89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DCBD7C-02C7-EB81-69AB-49DDBE4081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smtClean="0"/>
              <a:t>82</a:t>
            </a:fld>
            <a:endParaRPr lang="en-US"/>
          </a:p>
        </p:txBody>
      </p:sp>
      <p:sp>
        <p:nvSpPr>
          <p:cNvPr id="13" name="Cube 12">
            <a:extLst>
              <a:ext uri="{FF2B5EF4-FFF2-40B4-BE49-F238E27FC236}">
                <a16:creationId xmlns:a16="http://schemas.microsoft.com/office/drawing/2014/main" id="{BCD26C7C-C66A-F201-4943-E6EAF6708460}"/>
              </a:ext>
            </a:extLst>
          </p:cNvPr>
          <p:cNvSpPr/>
          <p:nvPr/>
        </p:nvSpPr>
        <p:spPr>
          <a:xfrm>
            <a:off x="1160947" y="4415596"/>
            <a:ext cx="3063183" cy="738306"/>
          </a:xfrm>
          <a:prstGeom prst="cub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ube 1">
            <a:extLst>
              <a:ext uri="{FF2B5EF4-FFF2-40B4-BE49-F238E27FC236}">
                <a16:creationId xmlns:a16="http://schemas.microsoft.com/office/drawing/2014/main" id="{C62CE304-B723-EE1C-B9CA-244FC932007D}"/>
              </a:ext>
            </a:extLst>
          </p:cNvPr>
          <p:cNvSpPr/>
          <p:nvPr/>
        </p:nvSpPr>
        <p:spPr>
          <a:xfrm>
            <a:off x="1160947" y="3950576"/>
            <a:ext cx="3063183" cy="738306"/>
          </a:xfrm>
          <a:prstGeom prst="cub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ube 6">
            <a:extLst>
              <a:ext uri="{FF2B5EF4-FFF2-40B4-BE49-F238E27FC236}">
                <a16:creationId xmlns:a16="http://schemas.microsoft.com/office/drawing/2014/main" id="{2529202E-E604-EEC1-AD2C-B75BB562BFB4}"/>
              </a:ext>
            </a:extLst>
          </p:cNvPr>
          <p:cNvSpPr/>
          <p:nvPr/>
        </p:nvSpPr>
        <p:spPr>
          <a:xfrm>
            <a:off x="1160947" y="3429000"/>
            <a:ext cx="3063183" cy="738306"/>
          </a:xfrm>
          <a:prstGeom prst="cub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ube 7">
            <a:extLst>
              <a:ext uri="{FF2B5EF4-FFF2-40B4-BE49-F238E27FC236}">
                <a16:creationId xmlns:a16="http://schemas.microsoft.com/office/drawing/2014/main" id="{71E20C64-F28A-2458-E0F9-A153C64CE9ED}"/>
              </a:ext>
            </a:extLst>
          </p:cNvPr>
          <p:cNvSpPr/>
          <p:nvPr/>
        </p:nvSpPr>
        <p:spPr>
          <a:xfrm>
            <a:off x="1160947" y="2935702"/>
            <a:ext cx="3063183" cy="738306"/>
          </a:xfrm>
          <a:prstGeom prst="cub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ube 8">
            <a:extLst>
              <a:ext uri="{FF2B5EF4-FFF2-40B4-BE49-F238E27FC236}">
                <a16:creationId xmlns:a16="http://schemas.microsoft.com/office/drawing/2014/main" id="{3C3B58C1-72AB-49BA-9ECE-1EDF080E6E46}"/>
              </a:ext>
            </a:extLst>
          </p:cNvPr>
          <p:cNvSpPr/>
          <p:nvPr/>
        </p:nvSpPr>
        <p:spPr>
          <a:xfrm>
            <a:off x="1160947" y="2400528"/>
            <a:ext cx="3063183" cy="738306"/>
          </a:xfrm>
          <a:prstGeom prst="cub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ube 9">
            <a:extLst>
              <a:ext uri="{FF2B5EF4-FFF2-40B4-BE49-F238E27FC236}">
                <a16:creationId xmlns:a16="http://schemas.microsoft.com/office/drawing/2014/main" id="{1ED5C5B4-87B1-955E-8818-3AEC2AF7A562}"/>
              </a:ext>
            </a:extLst>
          </p:cNvPr>
          <p:cNvSpPr/>
          <p:nvPr/>
        </p:nvSpPr>
        <p:spPr>
          <a:xfrm>
            <a:off x="1160947" y="1882633"/>
            <a:ext cx="3063183" cy="738306"/>
          </a:xfrm>
          <a:prstGeom prst="cub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TextBox 10">
            <a:extLst>
              <a:ext uri="{FF2B5EF4-FFF2-40B4-BE49-F238E27FC236}">
                <a16:creationId xmlns:a16="http://schemas.microsoft.com/office/drawing/2014/main" id="{0ACBCFBE-658C-5B45-9287-FDA8D8A8A653}"/>
              </a:ext>
            </a:extLst>
          </p:cNvPr>
          <p:cNvSpPr txBox="1"/>
          <p:nvPr/>
        </p:nvSpPr>
        <p:spPr>
          <a:xfrm>
            <a:off x="1160946" y="835971"/>
            <a:ext cx="119617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Stack</a:t>
            </a:r>
          </a:p>
        </p:txBody>
      </p:sp>
      <p:sp useBgFill="1">
        <p:nvSpPr>
          <p:cNvPr id="12" name="TextBox 11">
            <a:extLst>
              <a:ext uri="{FF2B5EF4-FFF2-40B4-BE49-F238E27FC236}">
                <a16:creationId xmlns:a16="http://schemas.microsoft.com/office/drawing/2014/main" id="{83F8E85C-771A-2F87-85B1-1E9B56376C41}"/>
              </a:ext>
            </a:extLst>
          </p:cNvPr>
          <p:cNvSpPr txBox="1"/>
          <p:nvPr/>
        </p:nvSpPr>
        <p:spPr>
          <a:xfrm>
            <a:off x="4687691" y="2548964"/>
            <a:ext cx="20114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Data is fixed size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70FE8B4-0200-BC1D-45D6-09CD2D5B441E}"/>
              </a:ext>
            </a:extLst>
          </p:cNvPr>
          <p:cNvSpPr txBox="1"/>
          <p:nvPr/>
        </p:nvSpPr>
        <p:spPr>
          <a:xfrm>
            <a:off x="4687690" y="4307759"/>
            <a:ext cx="6553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Managing memory and local variables of a function are allocated on the stack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B6E44A4-A07F-2383-82F6-2A3E63709E19}"/>
              </a:ext>
            </a:extLst>
          </p:cNvPr>
          <p:cNvSpPr txBox="1"/>
          <p:nvPr/>
        </p:nvSpPr>
        <p:spPr>
          <a:xfrm>
            <a:off x="4687690" y="3149824"/>
            <a:ext cx="45581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Data</a:t>
            </a:r>
            <a:r>
              <a:rPr lang="en-US" sz="1800" dirty="0">
                <a:solidFill>
                  <a:schemeClr val="bg1"/>
                </a:solidFill>
              </a:rPr>
              <a:t> stores in the order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BAFE17B-9F0B-22DF-89FC-032D99E76266}"/>
              </a:ext>
            </a:extLst>
          </p:cNvPr>
          <p:cNvSpPr txBox="1"/>
          <p:nvPr/>
        </p:nvSpPr>
        <p:spPr>
          <a:xfrm>
            <a:off x="4687690" y="3741844"/>
            <a:ext cx="29214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Last in, First out (LIFO)</a:t>
            </a:r>
          </a:p>
        </p:txBody>
      </p:sp>
      <p:sp useBgFill="1">
        <p:nvSpPr>
          <p:cNvPr id="27" name="TextBox 26">
            <a:extLst>
              <a:ext uri="{FF2B5EF4-FFF2-40B4-BE49-F238E27FC236}">
                <a16:creationId xmlns:a16="http://schemas.microsoft.com/office/drawing/2014/main" id="{D18B3DFF-AEBE-0F84-18BD-BACA184C9387}"/>
              </a:ext>
            </a:extLst>
          </p:cNvPr>
          <p:cNvSpPr txBox="1"/>
          <p:nvPr/>
        </p:nvSpPr>
        <p:spPr>
          <a:xfrm>
            <a:off x="4687691" y="1956944"/>
            <a:ext cx="357239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Rust stack allocates by default</a:t>
            </a:r>
            <a:endParaRPr lang="en-US" sz="1800" dirty="0">
              <a:solidFill>
                <a:schemeClr val="bg1"/>
              </a:solidFill>
            </a:endParaRPr>
          </a:p>
        </p:txBody>
      </p:sp>
      <p:sp useBgFill="1">
        <p:nvSpPr>
          <p:cNvPr id="28" name="TextBox 27">
            <a:extLst>
              <a:ext uri="{FF2B5EF4-FFF2-40B4-BE49-F238E27FC236}">
                <a16:creationId xmlns:a16="http://schemas.microsoft.com/office/drawing/2014/main" id="{BEBF8C0D-13A9-F860-33AE-9F25345A2E42}"/>
              </a:ext>
            </a:extLst>
          </p:cNvPr>
          <p:cNvSpPr txBox="1"/>
          <p:nvPr/>
        </p:nvSpPr>
        <p:spPr>
          <a:xfrm>
            <a:off x="4687690" y="1359415"/>
            <a:ext cx="41210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Accessing data in the stack is faster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B48419B-BDF8-E74F-14C4-B0DE70932A8C}"/>
              </a:ext>
            </a:extLst>
          </p:cNvPr>
          <p:cNvSpPr txBox="1"/>
          <p:nvPr/>
        </p:nvSpPr>
        <p:spPr>
          <a:xfrm>
            <a:off x="4687690" y="5150673"/>
            <a:ext cx="6553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Primitive types and local variables of a function are allocated on the stack</a:t>
            </a:r>
            <a:endParaRPr lang="en-US" sz="1800" dirty="0">
              <a:solidFill>
                <a:schemeClr val="bg1"/>
              </a:solidFill>
            </a:endParaRPr>
          </a:p>
        </p:txBody>
      </p:sp>
      <p:pic>
        <p:nvPicPr>
          <p:cNvPr id="3" name="Picture 2" descr="A white letter in a circle with a gear on it&#10;&#10;Description automatically generated">
            <a:hlinkClick r:id="rId2" action="ppaction://hlinksldjump"/>
            <a:extLst>
              <a:ext uri="{FF2B5EF4-FFF2-40B4-BE49-F238E27FC236}">
                <a16:creationId xmlns:a16="http://schemas.microsoft.com/office/drawing/2014/main" id="{BD72F4DC-7934-62B7-46B8-AF758A40B5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55435" y="558237"/>
            <a:ext cx="1170510" cy="1170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59509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E6BF8C-A437-662D-7F5A-CDA5DEFF9B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81DCE1-04B2-E952-E436-02069C7CD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 you remember: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296168-0A23-A1F4-E66B-731810197F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algn="ctr"/>
            <a:r>
              <a:rPr lang="en-US" dirty="0"/>
              <a:t>Variables are immutable by default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83F082-9F3D-EA1D-5707-F589B4238CC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9FEBBB3-EC4A-A01D-C262-16441B6D08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 lnSpcReduction="10000"/>
          </a:bodyPr>
          <a:lstStyle/>
          <a:p>
            <a:pPr algn="ctr"/>
            <a:r>
              <a:rPr lang="en-US" dirty="0"/>
              <a:t>To make them mutable, add mut before variable name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3D2D1875-61F0-C07E-BBB0-A9C3AEF7D863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6291515" y="3338567"/>
            <a:ext cx="5900485" cy="2833631"/>
          </a:xfrm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081F725-0EAE-E50D-C99B-3A5F119F18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9/4/20XX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8C26533-103C-1FC8-89D3-53427679EA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753D4FB-69D1-D4B2-41CA-8D70C87B3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smtClean="0"/>
              <a:t>83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29306F3-F06E-ABEE-F153-6ABA1AABF6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929" y="3338567"/>
            <a:ext cx="5445703" cy="2833631"/>
          </a:xfrm>
          <a:prstGeom prst="rect">
            <a:avLst/>
          </a:prstGeom>
        </p:spPr>
      </p:pic>
      <p:pic>
        <p:nvPicPr>
          <p:cNvPr id="6" name="Picture 5" descr="A white letter in a circle with a gear on it&#10;&#10;Description automatically generated">
            <a:hlinkClick r:id="rId4" action="ppaction://hlinksldjump"/>
            <a:extLst>
              <a:ext uri="{FF2B5EF4-FFF2-40B4-BE49-F238E27FC236}">
                <a16:creationId xmlns:a16="http://schemas.microsoft.com/office/drawing/2014/main" id="{706A9F5B-34C3-3639-FB82-4A3D464035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13186" y="406635"/>
            <a:ext cx="1170510" cy="1170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16467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89A92F9-6210-23D3-DF2F-8F14E676C8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9/4/20XX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E1542EC-19AD-5DAD-E1B6-052A81B49E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A9EF0D-D17B-AB0B-5574-3EF37A90E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smtClean="0"/>
              <a:t>84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9BC97DF-66AA-65AC-5C7B-2AA2DD24AD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407" y="0"/>
            <a:ext cx="6284259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8F6629C-9B8D-3091-9272-B4A1E2F7D75E}"/>
              </a:ext>
            </a:extLst>
          </p:cNvPr>
          <p:cNvSpPr/>
          <p:nvPr/>
        </p:nvSpPr>
        <p:spPr>
          <a:xfrm>
            <a:off x="6731540" y="956732"/>
            <a:ext cx="2133060" cy="539961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7C6D631-20B6-F804-2762-62453BBFAC1E}"/>
              </a:ext>
            </a:extLst>
          </p:cNvPr>
          <p:cNvSpPr/>
          <p:nvPr/>
        </p:nvSpPr>
        <p:spPr>
          <a:xfrm>
            <a:off x="9644076" y="949774"/>
            <a:ext cx="2133060" cy="539961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3AB8B71-732B-93F0-A157-DDF1ED5ABE61}"/>
              </a:ext>
            </a:extLst>
          </p:cNvPr>
          <p:cNvSpPr/>
          <p:nvPr/>
        </p:nvSpPr>
        <p:spPr>
          <a:xfrm>
            <a:off x="6731540" y="508000"/>
            <a:ext cx="2133060" cy="36512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Stack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800D6FE-830C-1485-8941-E4A7156DE94F}"/>
              </a:ext>
            </a:extLst>
          </p:cNvPr>
          <p:cNvSpPr/>
          <p:nvPr/>
        </p:nvSpPr>
        <p:spPr>
          <a:xfrm>
            <a:off x="9661009" y="508000"/>
            <a:ext cx="2133060" cy="36512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Heap</a:t>
            </a:r>
          </a:p>
        </p:txBody>
      </p:sp>
      <p:pic>
        <p:nvPicPr>
          <p:cNvPr id="5" name="Picture 4" descr="A white letter in a circle with a gear on it&#10;&#10;Description automatically generated">
            <a:hlinkClick r:id="rId3" action="ppaction://hlinksldjump"/>
            <a:extLst>
              <a:ext uri="{FF2B5EF4-FFF2-40B4-BE49-F238E27FC236}">
                <a16:creationId xmlns:a16="http://schemas.microsoft.com/office/drawing/2014/main" id="{6D119000-0665-AE86-5ADE-B31BB4C2A0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245" y="109330"/>
            <a:ext cx="592489" cy="59248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CAADC09-9C75-78A7-5A6C-D5188EF8E8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4198" y="1194936"/>
            <a:ext cx="1036410" cy="51820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5BEB95A-43BC-E82E-E3AC-47DCC121DD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1460" y="2041006"/>
            <a:ext cx="3221885" cy="16573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66D082C-187C-16FA-C83B-4CFB56F70F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31513" y="2597379"/>
            <a:ext cx="3901778" cy="35055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8A677C3-DA79-CB4B-8078-F181878FC5B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16774" y="1220337"/>
            <a:ext cx="1051651" cy="190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03589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9" name="Rectangle 48">
            <a:extLst>
              <a:ext uri="{FF2B5EF4-FFF2-40B4-BE49-F238E27FC236}">
                <a16:creationId xmlns:a16="http://schemas.microsoft.com/office/drawing/2014/main" id="{2D6FBB9D-1CAA-4D05-AB33-BABDFE17B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04727B71-B4B6-4823-80A1-68C40B475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79A6DB05-9FB5-4B07-8675-74C23D4FD8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0288C6B4-AFC3-407F-A595-EFFD38D4C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3" name="Freeform: Shape 52">
            <a:extLst>
              <a:ext uri="{FF2B5EF4-FFF2-40B4-BE49-F238E27FC236}">
                <a16:creationId xmlns:a16="http://schemas.microsoft.com/office/drawing/2014/main" id="{CF236821-17FE-429B-8D2C-08E13A64E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54" name="Freeform: Shape 53">
            <a:extLst>
              <a:ext uri="{FF2B5EF4-FFF2-40B4-BE49-F238E27FC236}">
                <a16:creationId xmlns:a16="http://schemas.microsoft.com/office/drawing/2014/main" id="{C0BDBCD2-E081-43AB-9119-C55465E59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26546"/>
            <a:ext cx="128016" cy="6539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893" y="2443480"/>
            <a:ext cx="338328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7D3098-3D26-C666-666B-36B22A75800B}"/>
              </a:ext>
            </a:extLst>
          </p:cNvPr>
          <p:cNvSpPr txBox="1"/>
          <p:nvPr/>
        </p:nvSpPr>
        <p:spPr>
          <a:xfrm>
            <a:off x="466344" y="730927"/>
            <a:ext cx="3438906" cy="49081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dirty="0"/>
              <a:t>Ownership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15EFCEE-881D-FBEC-C878-62C56790F8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4633" y="841248"/>
            <a:ext cx="6595110" cy="5276088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1C1A1A5-36FA-EE0E-3843-643C93E0C3F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74904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chemeClr val="tx2">
                    <a:lumMod val="50000"/>
                    <a:lumOff val="50000"/>
                  </a:schemeClr>
                </a:solidFill>
              </a:rPr>
              <a:t>9/4/20XX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40CFA53-C8C8-0AED-B87F-F24A55854D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01184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kern="1200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9B37B9-A180-BDE1-D575-A6194CF5AD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95688" y="6356350"/>
            <a:ext cx="212140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65A5C87-DF58-40C8-B092-1DE63DB4547E}" type="slidenum">
              <a:rPr lang="en-US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85</a:t>
            </a:fld>
            <a:endParaRPr lang="en-US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2DAAEB-BEED-43EC-22EB-3EE43971D6A5}"/>
              </a:ext>
            </a:extLst>
          </p:cNvPr>
          <p:cNvSpPr txBox="1"/>
          <p:nvPr/>
        </p:nvSpPr>
        <p:spPr>
          <a:xfrm>
            <a:off x="329980" y="1952667"/>
            <a:ext cx="3412219" cy="35602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algn="ctr">
              <a:lnSpc>
                <a:spcPct val="110000"/>
              </a:lnSpc>
              <a:spcAft>
                <a:spcPts val="600"/>
              </a:spcAft>
            </a:pPr>
            <a:r>
              <a:rPr lang="en-US" sz="1700" b="1" dirty="0"/>
              <a:t>Ownership Rules:</a:t>
            </a:r>
          </a:p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/>
          </a:p>
          <a:p>
            <a:pPr marL="28575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Each value in Rust has a variable that’s called  </a:t>
            </a:r>
            <a:r>
              <a:rPr lang="en-US" sz="1700" b="1" dirty="0"/>
              <a:t>`owner`</a:t>
            </a:r>
          </a:p>
          <a:p>
            <a:pPr marL="28575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There can only be one owner at a time</a:t>
            </a:r>
          </a:p>
          <a:p>
            <a:pPr marL="28575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When the owner goes out of scope, the value will be dropped</a:t>
            </a:r>
          </a:p>
        </p:txBody>
      </p:sp>
      <p:pic>
        <p:nvPicPr>
          <p:cNvPr id="8" name="Picture 7" descr="A white letter in a circle with a gear on it&#10;&#10;Description automatically generated">
            <a:hlinkClick r:id="rId3" action="ppaction://hlinksldjump"/>
            <a:extLst>
              <a:ext uri="{FF2B5EF4-FFF2-40B4-BE49-F238E27FC236}">
                <a16:creationId xmlns:a16="http://schemas.microsoft.com/office/drawing/2014/main" id="{0AB8503E-B33D-6E31-C06E-6092A368D1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893" y="5418067"/>
            <a:ext cx="792661" cy="792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28653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5C3F9C-B261-8931-2A34-A1345EB645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Ownership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7FEED5F-DA32-E12A-1E5E-790C404275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5985" y="2507271"/>
            <a:ext cx="6030852" cy="3694112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062335-A7EE-A59E-C235-0227C95DB5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9/4/20XX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509D18-710D-B443-57AD-4381BBFB11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76DD6E-8B88-E66C-030C-C5D214DF3A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smtClean="0"/>
              <a:t>86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3BE8911-3836-1255-E2EB-5D0A106394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8853" y="3114456"/>
            <a:ext cx="4884843" cy="2263336"/>
          </a:xfrm>
          <a:prstGeom prst="rect">
            <a:avLst/>
          </a:prstGeom>
        </p:spPr>
      </p:pic>
      <p:pic>
        <p:nvPicPr>
          <p:cNvPr id="3" name="Picture 2" descr="A white letter in a circle with a gear on it&#10;&#10;Description automatically generated">
            <a:hlinkClick r:id="rId4" action="ppaction://hlinksldjump"/>
            <a:extLst>
              <a:ext uri="{FF2B5EF4-FFF2-40B4-BE49-F238E27FC236}">
                <a16:creationId xmlns:a16="http://schemas.microsoft.com/office/drawing/2014/main" id="{09CFE040-8801-ADBE-CD09-0C0EE1F6D7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86303" y="5677101"/>
            <a:ext cx="632259" cy="632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78442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76E4476-8265-A58A-312B-2CD5BA5B89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96646FC9-C66D-4EC7-8310-0DD4ACC49C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23C690-B427-866C-176A-558B3C8D0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1" y="310343"/>
            <a:ext cx="7985759" cy="86882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dirty="0"/>
              <a:t>Borrowing</a:t>
            </a:r>
            <a:endParaRPr lang="en-US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E6B929A-D6C5-CB04-C703-7B9A14464B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572" y="2921616"/>
            <a:ext cx="5596128" cy="2532248"/>
          </a:xfrm>
          <a:prstGeom prst="rect">
            <a:avLst/>
          </a:prstGeo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197484EB-0021-CB4D-001E-4B4CE888E3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210302" y="3446253"/>
            <a:ext cx="5596128" cy="1482973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F9BB29-CC8F-D605-D521-AF4B09C9D63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chemeClr val="tx2">
                    <a:lumMod val="50000"/>
                    <a:lumOff val="50000"/>
                  </a:schemeClr>
                </a:solidFill>
              </a:rPr>
              <a:t>9/4/20XX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57A97D-5924-9B7D-C91C-4715BCD0A2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D9DC95-358B-AE80-100D-02C4E20208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65A5C87-DF58-40C8-B092-1DE63DB4547E}" type="slidenum">
              <a:rPr lang="en-US">
                <a:solidFill>
                  <a:schemeClr val="tx2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87</a:t>
            </a:fld>
            <a:endParaRPr lang="en-US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3" name="Picture 2" descr="A white letter in a circle with a gear on it&#10;&#10;Description automatically generated">
            <a:hlinkClick r:id="rId4" action="ppaction://hlinksldjump"/>
            <a:extLst>
              <a:ext uri="{FF2B5EF4-FFF2-40B4-BE49-F238E27FC236}">
                <a16:creationId xmlns:a16="http://schemas.microsoft.com/office/drawing/2014/main" id="{C5363DB4-1B37-59CE-0F68-A289D30D57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05308" y="5185840"/>
            <a:ext cx="913234" cy="913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5914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55C3D5-8FD2-732E-CC43-55F22E6A2C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646C22-55A5-2BA1-C0E7-C048DA518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Let’s </a:t>
            </a:r>
            <a:br>
              <a:rPr lang="en-US"/>
            </a:br>
            <a:r>
              <a:rPr lang="en-US"/>
              <a:t>Code</a:t>
            </a:r>
          </a:p>
        </p:txBody>
      </p:sp>
      <p:pic>
        <p:nvPicPr>
          <p:cNvPr id="4" name="Picture 3" descr="A cartoon of an orange crab">
            <a:extLst>
              <a:ext uri="{FF2B5EF4-FFF2-40B4-BE49-F238E27FC236}">
                <a16:creationId xmlns:a16="http://schemas.microsoft.com/office/drawing/2014/main" id="{C44C833D-2A79-D0D2-81B1-30DE561BA4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3543" y="2358112"/>
            <a:ext cx="3148897" cy="2101546"/>
          </a:xfrm>
          <a:prstGeom prst="rect">
            <a:avLst/>
          </a:prstGeom>
        </p:spPr>
      </p:pic>
      <p:pic>
        <p:nvPicPr>
          <p:cNvPr id="3" name="Picture 2" descr="A white letter in a circle with a gear on it&#10;&#10;Description automatically generated">
            <a:hlinkClick r:id="rId3" action="ppaction://hlinksldjump"/>
            <a:extLst>
              <a:ext uri="{FF2B5EF4-FFF2-40B4-BE49-F238E27FC236}">
                <a16:creationId xmlns:a16="http://schemas.microsoft.com/office/drawing/2014/main" id="{5F6BDB0A-B589-2F7C-8EC6-D2DCCEC07D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29354" y="2176004"/>
            <a:ext cx="2283654" cy="2283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6219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D6FBB9D-1CAA-4D05-AB33-BABDFE17B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04727B71-B4B6-4823-80A1-68C40B475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9A6DB05-9FB5-4B07-8675-74C23D4FD8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2C9A9DA9-7DC8-488B-A882-123947B0F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57F6BDD4-E066-4008-8011-6CC31AEB4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5" y="633619"/>
            <a:ext cx="4279383" cy="5495925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D4DC3B-83A3-90DC-E16A-9A40A03657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7" y="978619"/>
            <a:ext cx="3410712" cy="110642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/>
              <a:t>Demo</a:t>
            </a:r>
            <a:br>
              <a:rPr lang="en-US" sz="2800"/>
            </a:br>
            <a:r>
              <a:rPr lang="en-US" sz="2800"/>
              <a:t>Calculate calories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711A8FB-68FC-45FC-B01E-38F809E2D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7" y="1171300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A865FE3-5FC9-4049-87CF-30019C46C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9" y="2093976"/>
            <a:ext cx="3328416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8B44D43-1A04-1286-86DF-87A7BC6662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0640" y="1190274"/>
            <a:ext cx="6656832" cy="437686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30717D-81DB-C98C-FEFD-EBF83ED21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3648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65A5C87-DF58-40C8-B092-1DE63DB4547E}" type="slidenum">
              <a:rPr lang="en-US">
                <a:solidFill>
                  <a:schemeClr val="tx2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89</a:t>
            </a:fld>
            <a:endParaRPr lang="en-US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3" name="Picture 2" descr="A white letter in a circle with a gear on it&#10;&#10;Description automatically generated">
            <a:hlinkClick r:id="rId3" action="ppaction://hlinksldjump"/>
            <a:extLst>
              <a:ext uri="{FF2B5EF4-FFF2-40B4-BE49-F238E27FC236}">
                <a16:creationId xmlns:a16="http://schemas.microsoft.com/office/drawing/2014/main" id="{57A035A5-0105-90CC-120D-FFBB2EEA6F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928" y="4738007"/>
            <a:ext cx="1170510" cy="1170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7603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8F4C4C9-141B-1355-5D87-E4EF455D1B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9/4/20XX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8AA97F9-3F15-A673-FEB6-ABDDC66840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120F32-EA67-FF3B-7AE6-279FC01155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smtClean="0"/>
              <a:t>9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32DDE8-AF17-FB13-2FAD-2F01D483F559}"/>
              </a:ext>
            </a:extLst>
          </p:cNvPr>
          <p:cNvSpPr txBox="1"/>
          <p:nvPr/>
        </p:nvSpPr>
        <p:spPr>
          <a:xfrm>
            <a:off x="941955" y="567085"/>
            <a:ext cx="26394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Rust :: History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3EB3F1A-E64B-BE3D-0560-8F6A25D645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2798" y="2678278"/>
            <a:ext cx="1921900" cy="193383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4C40075-2DE7-15E5-ADFC-16F730D6C5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7785" y="83681"/>
            <a:ext cx="4027972" cy="299433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E6DC23C-DD94-4455-B2A6-CC3C0B4F9F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0061" y="1820006"/>
            <a:ext cx="1921900" cy="3008689"/>
          </a:xfrm>
          <a:prstGeom prst="rect">
            <a:avLst/>
          </a:prstGeom>
        </p:spPr>
      </p:pic>
      <p:pic>
        <p:nvPicPr>
          <p:cNvPr id="14" name="Picture 1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A83AC8E4-5337-F1F1-0509-A2857D526E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11514" y="3338067"/>
            <a:ext cx="2340330" cy="2340330"/>
          </a:xfrm>
          <a:prstGeom prst="rect">
            <a:avLst/>
          </a:prstGeom>
        </p:spPr>
      </p:pic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F33C2140-D08E-5196-D28C-D42C9144ED34}"/>
              </a:ext>
            </a:extLst>
          </p:cNvPr>
          <p:cNvCxnSpPr>
            <a:cxnSpLocks/>
          </p:cNvCxnSpPr>
          <p:nvPr/>
        </p:nvCxnSpPr>
        <p:spPr>
          <a:xfrm>
            <a:off x="6929765" y="3713487"/>
            <a:ext cx="822041" cy="61727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hought Bubble: Cloud 4">
            <a:extLst>
              <a:ext uri="{FF2B5EF4-FFF2-40B4-BE49-F238E27FC236}">
                <a16:creationId xmlns:a16="http://schemas.microsoft.com/office/drawing/2014/main" id="{96CF13D4-5DE2-EF05-27F8-B632B2D54F1F}"/>
              </a:ext>
            </a:extLst>
          </p:cNvPr>
          <p:cNvSpPr/>
          <p:nvPr/>
        </p:nvSpPr>
        <p:spPr>
          <a:xfrm>
            <a:off x="3876544" y="505598"/>
            <a:ext cx="3464242" cy="1551560"/>
          </a:xfrm>
          <a:prstGeom prst="cloudCallout">
            <a:avLst>
              <a:gd name="adj1" fmla="val 6529"/>
              <a:gd name="adj2" fmla="val 108395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It’s ridiculous!!! </a:t>
            </a:r>
          </a:p>
        </p:txBody>
      </p:sp>
      <p:sp>
        <p:nvSpPr>
          <p:cNvPr id="7" name="Thought Bubble: Cloud 6">
            <a:extLst>
              <a:ext uri="{FF2B5EF4-FFF2-40B4-BE49-F238E27FC236}">
                <a16:creationId xmlns:a16="http://schemas.microsoft.com/office/drawing/2014/main" id="{BE242E11-5DA0-BBB8-4AE6-9E6F3C8ADEE8}"/>
              </a:ext>
            </a:extLst>
          </p:cNvPr>
          <p:cNvSpPr/>
          <p:nvPr/>
        </p:nvSpPr>
        <p:spPr>
          <a:xfrm>
            <a:off x="2666067" y="4828695"/>
            <a:ext cx="3625109" cy="1839844"/>
          </a:xfrm>
          <a:prstGeom prst="cloudCallout">
            <a:avLst>
              <a:gd name="adj1" fmla="val 37010"/>
              <a:gd name="adj2" fmla="val -70301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Why we couldn’t even make an elevator that works without crashing?</a:t>
            </a:r>
          </a:p>
        </p:txBody>
      </p:sp>
    </p:spTree>
    <p:extLst>
      <p:ext uri="{BB962C8B-B14F-4D97-AF65-F5344CB8AC3E}">
        <p14:creationId xmlns:p14="http://schemas.microsoft.com/office/powerpoint/2010/main" val="3446653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99AF28-F72B-D490-C55D-84F57F9404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9/4/20XX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974F4E3-3994-0DDE-60F4-32B7538508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1ECD06-F782-EA55-C111-07F645E285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smtClean="0"/>
              <a:t>90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BB8D52-3A66-0AFA-3FD4-513DDBB9F8C1}"/>
              </a:ext>
            </a:extLst>
          </p:cNvPr>
          <p:cNvSpPr txBox="1"/>
          <p:nvPr/>
        </p:nvSpPr>
        <p:spPr>
          <a:xfrm>
            <a:off x="1013298" y="258167"/>
            <a:ext cx="7140102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enum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Gender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Male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Female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GenderExtensions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Gender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?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FromStr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{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switch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ToLower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())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{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"m"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"male"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Gender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Male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"f"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"female"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Gender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Female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B466BC-DE4B-73A2-DA6B-3EAFDEE519C7}"/>
              </a:ext>
            </a:extLst>
          </p:cNvPr>
          <p:cNvSpPr txBox="1"/>
          <p:nvPr/>
        </p:nvSpPr>
        <p:spPr>
          <a:xfrm>
            <a:off x="10508195" y="371306"/>
            <a:ext cx="114104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Enum</a:t>
            </a:r>
          </a:p>
        </p:txBody>
      </p:sp>
      <p:pic>
        <p:nvPicPr>
          <p:cNvPr id="10" name="Picture 9" descr="A logo of a company&#10;&#10;Description automatically generated">
            <a:extLst>
              <a:ext uri="{FF2B5EF4-FFF2-40B4-BE49-F238E27FC236}">
                <a16:creationId xmlns:a16="http://schemas.microsoft.com/office/drawing/2014/main" id="{04FF28AF-B40B-6DB6-57CA-E5EA842BF6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7648" y="5005103"/>
            <a:ext cx="1481591" cy="1481591"/>
          </a:xfrm>
          <a:prstGeom prst="rect">
            <a:avLst/>
          </a:prstGeom>
        </p:spPr>
      </p:pic>
      <p:pic>
        <p:nvPicPr>
          <p:cNvPr id="5" name="Picture 4" descr="A white letter in a circle with a gear on it&#10;&#10;Description automatically generated">
            <a:hlinkClick r:id="rId3" action="ppaction://hlinksldjump"/>
            <a:extLst>
              <a:ext uri="{FF2B5EF4-FFF2-40B4-BE49-F238E27FC236}">
                <a16:creationId xmlns:a16="http://schemas.microsoft.com/office/drawing/2014/main" id="{8F96CC2D-F223-F607-0BC1-86DAF3D429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12468" y="832971"/>
            <a:ext cx="1170510" cy="1170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34881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D7375FB-3F59-8F50-6933-5FF0BEB000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30DC2F-6FEC-8042-D44A-A99F277C93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904" r="10733" b="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A44CD100-6267-4E62-AA64-2182A3A6A1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AE8D2F-77FA-0576-16C7-DAD151428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>
                <a:solidFill>
                  <a:schemeClr val="bg1"/>
                </a:solidFill>
              </a:rPr>
              <a:t>Demo</a:t>
            </a:r>
            <a:br>
              <a:rPr lang="en-US" sz="4800">
                <a:solidFill>
                  <a:schemeClr val="bg1"/>
                </a:solidFill>
              </a:rPr>
            </a:br>
            <a:r>
              <a:rPr lang="en-US" sz="4800">
                <a:solidFill>
                  <a:schemeClr val="bg1"/>
                </a:solidFill>
              </a:rPr>
              <a:t>Order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9D840C-5C6B-161A-44D9-E188CD47FB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70819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65A5C87-DF58-40C8-B092-1DE63DB4547E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91</a:t>
            </a:fld>
            <a:endParaRPr lang="en-US">
              <a:solidFill>
                <a:srgbClr val="FFFFFF"/>
              </a:solidFill>
            </a:endParaRPr>
          </a:p>
        </p:txBody>
      </p:sp>
      <p:pic>
        <p:nvPicPr>
          <p:cNvPr id="3" name="Picture 2" descr="A white letter in a circle with a gear on it&#10;&#10;Description automatically generated">
            <a:hlinkClick r:id="rId3" action="ppaction://hlinksldjump"/>
            <a:extLst>
              <a:ext uri="{FF2B5EF4-FFF2-40B4-BE49-F238E27FC236}">
                <a16:creationId xmlns:a16="http://schemas.microsoft.com/office/drawing/2014/main" id="{114D2D68-64E5-C67B-FEDB-220DA8D70C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42838" y="494841"/>
            <a:ext cx="1170510" cy="1170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01315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D01536-51D1-4A8B-1B39-88A39045CF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smtClean="0"/>
              <a:t>92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52421A-BF6A-A135-9693-D3180F2BFF64}"/>
              </a:ext>
            </a:extLst>
          </p:cNvPr>
          <p:cNvSpPr txBox="1"/>
          <p:nvPr/>
        </p:nvSpPr>
        <p:spPr>
          <a:xfrm>
            <a:off x="330741" y="136525"/>
            <a:ext cx="11459182" cy="63401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interface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Displayable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enum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OrderSource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Phone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Mobile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Email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Order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implements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Displayable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year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OrderSource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source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itemNumber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Order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year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OrderSource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source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itemNumber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name 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year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year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source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source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itemNumber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itemNumber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lang="en-US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Override</a:t>
            </a:r>
            <a:endParaRPr lang="en-US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format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"Order for %s, year: %d, made by: %s, item number: %d, count: %d"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year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source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itemNumber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9" name="Picture 8" descr="A logo of a coffee cup&#10;&#10;Description automatically generated">
            <a:extLst>
              <a:ext uri="{FF2B5EF4-FFF2-40B4-BE49-F238E27FC236}">
                <a16:creationId xmlns:a16="http://schemas.microsoft.com/office/drawing/2014/main" id="{72F8CBCF-742B-0E21-060A-E986B21844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8931" y="0"/>
            <a:ext cx="1842328" cy="1842328"/>
          </a:xfrm>
          <a:prstGeom prst="rect">
            <a:avLst/>
          </a:prstGeom>
        </p:spPr>
      </p:pic>
      <p:pic>
        <p:nvPicPr>
          <p:cNvPr id="2" name="Picture 1" descr="A white letter in a circle with a gear on it&#10;&#10;Description automatically generated">
            <a:hlinkClick r:id="rId3" action="ppaction://hlinksldjump"/>
            <a:extLst>
              <a:ext uri="{FF2B5EF4-FFF2-40B4-BE49-F238E27FC236}">
                <a16:creationId xmlns:a16="http://schemas.microsoft.com/office/drawing/2014/main" id="{55EA1375-A839-6C84-8B85-27830D29FC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54840" y="3770776"/>
            <a:ext cx="1170510" cy="1170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80548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D6B3B95-0DFF-411B-2974-47B0FE5A7F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6249E1-44DF-837F-8639-D4A73FF8C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smtClean="0"/>
              <a:t>93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AFB58E-D883-52EF-BD26-B9ACC0423893}"/>
              </a:ext>
            </a:extLst>
          </p:cNvPr>
          <p:cNvSpPr txBox="1"/>
          <p:nvPr/>
        </p:nvSpPr>
        <p:spPr>
          <a:xfrm>
            <a:off x="741734" y="905232"/>
            <a:ext cx="8295262" cy="56938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Delivery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implements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Displayable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destination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day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OrderSource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source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weight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Delivery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destination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day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OrderSource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source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weight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destination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destination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day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day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source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source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weight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weight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lang="en-US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Override</a:t>
            </a:r>
            <a:endParaRPr lang="en-US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format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"Delivery to %s, day: %d, arranged via: %s, weight: %.2fkg"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destination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day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source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weight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US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5" name="Picture 4" descr="A logo of a coffee cup&#10;&#10;Description automatically generated">
            <a:extLst>
              <a:ext uri="{FF2B5EF4-FFF2-40B4-BE49-F238E27FC236}">
                <a16:creationId xmlns:a16="http://schemas.microsoft.com/office/drawing/2014/main" id="{048EDCF4-7780-1880-1432-489B375851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3374" y="-15932"/>
            <a:ext cx="1842328" cy="1842328"/>
          </a:xfrm>
          <a:prstGeom prst="rect">
            <a:avLst/>
          </a:prstGeom>
        </p:spPr>
      </p:pic>
      <p:pic>
        <p:nvPicPr>
          <p:cNvPr id="2" name="Picture 1" descr="A white letter in a circle with a gear on it&#10;&#10;Description automatically generated">
            <a:hlinkClick r:id="rId3" action="ppaction://hlinksldjump"/>
            <a:extLst>
              <a:ext uri="{FF2B5EF4-FFF2-40B4-BE49-F238E27FC236}">
                <a16:creationId xmlns:a16="http://schemas.microsoft.com/office/drawing/2014/main" id="{D79A7222-E275-37FC-3805-1A824D0801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6729" y="5480306"/>
            <a:ext cx="1170510" cy="1170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3297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AEC9AD6-E4EE-DE36-0175-39C51B85E6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5C0253-EFD5-E78F-FE53-3F3BDBA993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smtClean="0"/>
              <a:t>94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FC1276-840A-C4F8-8F34-2458C7847E88}"/>
              </a:ext>
            </a:extLst>
          </p:cNvPr>
          <p:cNvSpPr txBox="1"/>
          <p:nvPr/>
        </p:nvSpPr>
        <p:spPr>
          <a:xfrm>
            <a:off x="758757" y="1720840"/>
            <a:ext cx="1047669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8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sz="1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8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Order</a:t>
            </a:r>
            <a:r>
              <a:rPr lang="en-US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order</a:t>
            </a:r>
            <a:r>
              <a:rPr lang="en-US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Order</a:t>
            </a:r>
            <a:r>
              <a:rPr lang="en-US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"Example Order"</a:t>
            </a:r>
            <a:r>
              <a:rPr lang="en-US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2024</a:t>
            </a:r>
            <a:r>
              <a:rPr lang="en-US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8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OrderSource</a:t>
            </a:r>
            <a:r>
              <a:rPr lang="en-US" sz="18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8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Email</a:t>
            </a:r>
            <a:r>
              <a:rPr lang="en-US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123</a:t>
            </a:r>
            <a:r>
              <a:rPr lang="en-US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8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Delivery</a:t>
            </a:r>
            <a:r>
              <a:rPr lang="en-US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delivery</a:t>
            </a:r>
            <a:r>
              <a:rPr lang="en-US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Delivery</a:t>
            </a:r>
            <a:r>
              <a:rPr lang="en-US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"Example Destination"</a:t>
            </a:r>
            <a:r>
              <a:rPr lang="en-US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15</a:t>
            </a:r>
            <a:r>
              <a:rPr lang="en-US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8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OrderSource</a:t>
            </a:r>
            <a:r>
              <a:rPr lang="en-US" sz="18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8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Mobile</a:t>
            </a:r>
            <a:r>
              <a:rPr lang="en-US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5.5f</a:t>
            </a:r>
            <a:r>
              <a:rPr lang="en-US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order</a:t>
            </a:r>
            <a:r>
              <a:rPr lang="en-US" sz="18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US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delivery</a:t>
            </a:r>
            <a:r>
              <a:rPr lang="en-US" sz="18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US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6" name="Picture 5" descr="A logo of a coffee cup&#10;&#10;Description automatically generated">
            <a:extLst>
              <a:ext uri="{FF2B5EF4-FFF2-40B4-BE49-F238E27FC236}">
                <a16:creationId xmlns:a16="http://schemas.microsoft.com/office/drawing/2014/main" id="{E400C4AF-E18C-624C-2C19-79C7B1F859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2384" y="128243"/>
            <a:ext cx="1842328" cy="1842328"/>
          </a:xfrm>
          <a:prstGeom prst="rect">
            <a:avLst/>
          </a:prstGeom>
        </p:spPr>
      </p:pic>
      <p:pic>
        <p:nvPicPr>
          <p:cNvPr id="2" name="Picture 1" descr="A white letter in a circle with a gear on it&#10;&#10;Description automatically generated">
            <a:hlinkClick r:id="rId3" action="ppaction://hlinksldjump"/>
            <a:extLst>
              <a:ext uri="{FF2B5EF4-FFF2-40B4-BE49-F238E27FC236}">
                <a16:creationId xmlns:a16="http://schemas.microsoft.com/office/drawing/2014/main" id="{4394393D-7996-F1C0-2CB8-7155D7F730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6729" y="5480306"/>
            <a:ext cx="1170510" cy="1170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3507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5CB29A-3A14-61D0-EE73-0C3C6DA033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7C7D8E-7960-8473-2EE0-2B002C0DD6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white letter in a circle with a gear on it&#10;&#10;Description automatically generated">
            <a:hlinkClick r:id="rId2" action="ppaction://hlinksldjump"/>
            <a:extLst>
              <a:ext uri="{FF2B5EF4-FFF2-40B4-BE49-F238E27FC236}">
                <a16:creationId xmlns:a16="http://schemas.microsoft.com/office/drawing/2014/main" id="{63E2F863-4FFE-37AE-6A42-D5D17AF6DC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6729" y="5480306"/>
            <a:ext cx="1170510" cy="1170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94075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C582CB-7DDF-78C7-C3FC-B6550D71E3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E1005A-8AA0-C5E8-D03C-29B002135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L</a:t>
            </a:r>
            <a:r>
              <a:rPr lang="en-US" sz="4000"/>
              <a:t>et's Code – Rot13 Encryptor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2FF25EC-27E6-FB22-98E9-1AB8A6920A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/>
              <a:t>Rot13 Logic</a:t>
            </a:r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49CEA0A-64CF-477F-9835-4C4D9D96A4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CA"/>
              <a:t>Example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A35965-2CE8-DEC3-2C4A-B300E328AE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65A5C87-DF58-40C8-B092-1DE63DB4547E}" type="slidenum">
              <a:rPr lang="en-US" smtClean="0"/>
              <a:pPr>
                <a:spcAft>
                  <a:spcPts val="600"/>
                </a:spcAft>
              </a:pPr>
              <a:t>96</a:t>
            </a:fld>
            <a:endParaRPr lang="en-US"/>
          </a:p>
        </p:txBody>
      </p:sp>
      <p:pic>
        <p:nvPicPr>
          <p:cNvPr id="5" name="Picture 4" descr="A cartoon of an orange crab">
            <a:extLst>
              <a:ext uri="{FF2B5EF4-FFF2-40B4-BE49-F238E27FC236}">
                <a16:creationId xmlns:a16="http://schemas.microsoft.com/office/drawing/2014/main" id="{541A5AAC-5DFB-D647-DF9F-3E73C888F7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1208" y="575820"/>
            <a:ext cx="1733507" cy="1156927"/>
          </a:xfrm>
          <a:prstGeom prst="rect">
            <a:avLst/>
          </a:prstGeom>
        </p:spPr>
      </p:pic>
      <p:graphicFrame>
        <p:nvGraphicFramePr>
          <p:cNvPr id="12" name="Content Placeholder 11">
            <a:extLst>
              <a:ext uri="{FF2B5EF4-FFF2-40B4-BE49-F238E27FC236}">
                <a16:creationId xmlns:a16="http://schemas.microsoft.com/office/drawing/2014/main" id="{D0CBB94E-BB2F-1EAA-C1E2-3ADB922EBF38}"/>
              </a:ext>
            </a:extLst>
          </p:cNvPr>
          <p:cNvGraphicFramePr>
            <a:graphicFrameLocks noGrp="1" noChangeAspect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2101161062"/>
              </p:ext>
            </p:extLst>
          </p:nvPr>
        </p:nvGraphicFramePr>
        <p:xfrm>
          <a:off x="1228725" y="3376613"/>
          <a:ext cx="4295775" cy="1052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3" imgW="2371649" imgH="580913" progId="Excel.Sheet.12">
                  <p:embed/>
                </p:oleObj>
              </mc:Choice>
              <mc:Fallback>
                <p:oleObj name="Worksheet" r:id="rId3" imgW="2371649" imgH="580913" progId="Excel.Sheet.12">
                  <p:embed/>
                  <p:pic>
                    <p:nvPicPr>
                      <p:cNvPr id="12" name="Content Placeholder 11">
                        <a:extLst>
                          <a:ext uri="{FF2B5EF4-FFF2-40B4-BE49-F238E27FC236}">
                            <a16:creationId xmlns:a16="http://schemas.microsoft.com/office/drawing/2014/main" id="{D0CBB94E-BB2F-1EAA-C1E2-3ADB922EBF3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228725" y="3376613"/>
                        <a:ext cx="4295775" cy="10525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Content Placeholder 11">
            <a:extLst>
              <a:ext uri="{FF2B5EF4-FFF2-40B4-BE49-F238E27FC236}">
                <a16:creationId xmlns:a16="http://schemas.microsoft.com/office/drawing/2014/main" id="{B0254378-47CD-65A4-5C7A-69B9743D33A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61831398"/>
              </p:ext>
            </p:extLst>
          </p:nvPr>
        </p:nvGraphicFramePr>
        <p:xfrm>
          <a:off x="6345936" y="3429000"/>
          <a:ext cx="4295775" cy="1052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5" imgW="2371649" imgH="580913" progId="Excel.Sheet.12">
                  <p:embed/>
                </p:oleObj>
              </mc:Choice>
              <mc:Fallback>
                <p:oleObj name="Worksheet" r:id="rId5" imgW="2371649" imgH="580913" progId="Excel.Sheet.12">
                  <p:embed/>
                  <p:pic>
                    <p:nvPicPr>
                      <p:cNvPr id="14" name="Content Placeholder 11">
                        <a:extLst>
                          <a:ext uri="{FF2B5EF4-FFF2-40B4-BE49-F238E27FC236}">
                            <a16:creationId xmlns:a16="http://schemas.microsoft.com/office/drawing/2014/main" id="{B0254378-47CD-65A4-5C7A-69B9743D33A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345936" y="3429000"/>
                        <a:ext cx="4295775" cy="10525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Picture 2" descr="A white letter in a circle with a gear on it&#10;&#10;Description automatically generated">
            <a:hlinkClick r:id="rId7" action="ppaction://hlinksldjump"/>
            <a:extLst>
              <a:ext uri="{FF2B5EF4-FFF2-40B4-BE49-F238E27FC236}">
                <a16:creationId xmlns:a16="http://schemas.microsoft.com/office/drawing/2014/main" id="{6F7D7D46-4F44-6A9E-6A8A-FB413F9F92A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41711" y="4888004"/>
            <a:ext cx="1170510" cy="1170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18583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C1CEB1-9F1D-FC44-5E5A-CE61AACC5E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BE3A43-1CA4-C485-69B6-D6A8DA4889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L</a:t>
            </a:r>
            <a:r>
              <a:rPr lang="en-US" sz="4000" dirty="0"/>
              <a:t>et's Code – XOR Encryptor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954E88-4E14-EC2D-8C91-B2266AF5D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534" y="6356350"/>
            <a:ext cx="36416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65A5C87-DF58-40C8-B092-1DE63DB4547E}" type="slidenum">
              <a:rPr lang="en-US" smtClean="0"/>
              <a:pPr>
                <a:spcAft>
                  <a:spcPts val="600"/>
                </a:spcAft>
              </a:pPr>
              <a:t>97</a:t>
            </a:fld>
            <a:endParaRPr lang="en-US"/>
          </a:p>
        </p:txBody>
      </p:sp>
      <p:pic>
        <p:nvPicPr>
          <p:cNvPr id="5" name="Picture 4" descr="A cartoon of an orange crab">
            <a:extLst>
              <a:ext uri="{FF2B5EF4-FFF2-40B4-BE49-F238E27FC236}">
                <a16:creationId xmlns:a16="http://schemas.microsoft.com/office/drawing/2014/main" id="{B16466F1-3908-9BF1-BD82-65E6AE4FDE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1208" y="575820"/>
            <a:ext cx="1733507" cy="1156927"/>
          </a:xfrm>
          <a:prstGeom prst="rect">
            <a:avLst/>
          </a:prstGeom>
        </p:spPr>
      </p:pic>
      <p:graphicFrame>
        <p:nvGraphicFramePr>
          <p:cNvPr id="30" name="Content Placeholder 11">
            <a:extLst>
              <a:ext uri="{FF2B5EF4-FFF2-40B4-BE49-F238E27FC236}">
                <a16:creationId xmlns:a16="http://schemas.microsoft.com/office/drawing/2014/main" id="{B0BD9EC0-99E3-A5AE-02E2-EB324879B1D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36196257"/>
              </p:ext>
            </p:extLst>
          </p:nvPr>
        </p:nvGraphicFramePr>
        <p:xfrm>
          <a:off x="7612877" y="3500248"/>
          <a:ext cx="3776662" cy="1743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3" imgW="2086051" imgH="962137" progId="Excel.Sheet.12">
                  <p:embed/>
                </p:oleObj>
              </mc:Choice>
              <mc:Fallback>
                <p:oleObj name="Worksheet" r:id="rId3" imgW="2086051" imgH="962137" progId="Excel.Sheet.12">
                  <p:embed/>
                  <p:pic>
                    <p:nvPicPr>
                      <p:cNvPr id="30" name="Content Placeholder 11">
                        <a:extLst>
                          <a:ext uri="{FF2B5EF4-FFF2-40B4-BE49-F238E27FC236}">
                            <a16:creationId xmlns:a16="http://schemas.microsoft.com/office/drawing/2014/main" id="{B0BD9EC0-99E3-A5AE-02E2-EB324879B1D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612877" y="3500248"/>
                        <a:ext cx="3776662" cy="1743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2" name="Picture 41" descr="A computer screen shot of a computer game&#10;&#10;Description automatically generated">
            <a:extLst>
              <a:ext uri="{FF2B5EF4-FFF2-40B4-BE49-F238E27FC236}">
                <a16:creationId xmlns:a16="http://schemas.microsoft.com/office/drawing/2014/main" id="{A6519D61-B320-DD64-580F-4D09BD61B8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5568" y="2809497"/>
            <a:ext cx="5279279" cy="3124578"/>
          </a:xfrm>
          <a:prstGeom prst="rect">
            <a:avLst/>
          </a:prstGeom>
        </p:spPr>
      </p:pic>
      <p:pic>
        <p:nvPicPr>
          <p:cNvPr id="3" name="Picture 2" descr="A white letter in a circle with a gear on it&#10;&#10;Description automatically generated">
            <a:hlinkClick r:id="rId6" action="ppaction://hlinksldjump"/>
            <a:extLst>
              <a:ext uri="{FF2B5EF4-FFF2-40B4-BE49-F238E27FC236}">
                <a16:creationId xmlns:a16="http://schemas.microsoft.com/office/drawing/2014/main" id="{7D4AD4BA-C639-3307-1858-C7DA442A62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71605" y="5487035"/>
            <a:ext cx="809654" cy="809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635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3E030A-3DD7-BF1F-D986-0C350A9385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4F4E95-66B4-73E9-4B8A-A4A97984D9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L</a:t>
            </a:r>
            <a:r>
              <a:rPr lang="en-US" sz="4000" dirty="0"/>
              <a:t>et's Code – RSA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D0FC00-74FE-4CBF-CDCF-FAF0085EC2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534" y="6356350"/>
            <a:ext cx="36416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65A5C87-DF58-40C8-B092-1DE63DB4547E}" type="slidenum">
              <a:rPr lang="en-US" smtClean="0"/>
              <a:pPr>
                <a:spcAft>
                  <a:spcPts val="600"/>
                </a:spcAft>
              </a:pPr>
              <a:t>98</a:t>
            </a:fld>
            <a:endParaRPr lang="en-US"/>
          </a:p>
        </p:txBody>
      </p:sp>
      <p:pic>
        <p:nvPicPr>
          <p:cNvPr id="5" name="Picture 4" descr="A cartoon of an orange crab">
            <a:extLst>
              <a:ext uri="{FF2B5EF4-FFF2-40B4-BE49-F238E27FC236}">
                <a16:creationId xmlns:a16="http://schemas.microsoft.com/office/drawing/2014/main" id="{0C39BC62-8BBB-04A8-43BC-371DB9F0E1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1208" y="575820"/>
            <a:ext cx="1733507" cy="11569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B16F55D-F721-3A64-6F11-2A49372BEE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0011" y="2024109"/>
            <a:ext cx="7911977" cy="4697366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AB05B6A4-6759-DD73-307D-C34D227DDCBA}"/>
              </a:ext>
            </a:extLst>
          </p:cNvPr>
          <p:cNvSpPr txBox="1">
            <a:spLocks/>
          </p:cNvSpPr>
          <p:nvPr/>
        </p:nvSpPr>
        <p:spPr>
          <a:xfrm>
            <a:off x="4009690" y="1395820"/>
            <a:ext cx="3172346" cy="33466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(Rivest–Shamir–Adleman)</a:t>
            </a:r>
            <a:endParaRPr lang="en-US" sz="2000" dirty="0"/>
          </a:p>
        </p:txBody>
      </p:sp>
      <p:pic>
        <p:nvPicPr>
          <p:cNvPr id="8" name="Picture 7" descr="A white letter in a circle with a gear on it&#10;&#10;Description automatically generated">
            <a:hlinkClick r:id="rId4" action="ppaction://hlinksldjump"/>
            <a:extLst>
              <a:ext uri="{FF2B5EF4-FFF2-40B4-BE49-F238E27FC236}">
                <a16:creationId xmlns:a16="http://schemas.microsoft.com/office/drawing/2014/main" id="{80EDC5BC-1D4C-46E3-D3FD-DEE1CE264F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16360" y="5111670"/>
            <a:ext cx="1170510" cy="1170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21523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0480F4-B138-B219-3127-0964552202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6497EB53-B062-7E46-4A89-C61597F546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Main Features</a:t>
            </a:r>
          </a:p>
          <a:p>
            <a:r>
              <a:rPr lang="en-US"/>
              <a:t>Weaknesses</a:t>
            </a:r>
          </a:p>
          <a:p>
            <a:r>
              <a:rPr lang="en-US"/>
              <a:t>Market Applications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99BB50A-F56A-751B-7CB5-AF588C516F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9/4/20XX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AEC0D58-831B-123A-1BA1-5D58529797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03B3D0-E5FE-8738-3EE6-92358CB050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139456"/>
      </p:ext>
    </p:extLst>
  </p:cSld>
  <p:clrMapOvr>
    <a:masterClrMapping/>
  </p:clrMapOvr>
</p:sld>
</file>

<file path=ppt/theme/theme1.xml><?xml version="1.0" encoding="utf-8"?>
<a:theme xmlns:a="http://schemas.openxmlformats.org/drawingml/2006/main" name="AccentBoxVTI">
  <a:themeElements>
    <a:clrScheme name="AccentBoxVTI">
      <a:dk1>
        <a:srgbClr val="000000"/>
      </a:dk1>
      <a:lt1>
        <a:sysClr val="window" lastClr="FFFFFF"/>
      </a:lt1>
      <a:dk2>
        <a:srgbClr val="262626"/>
      </a:dk2>
      <a:lt2>
        <a:srgbClr val="FFFFFF"/>
      </a:lt2>
      <a:accent1>
        <a:srgbClr val="F5A700"/>
      </a:accent1>
      <a:accent2>
        <a:srgbClr val="00A5AB"/>
      </a:accent2>
      <a:accent3>
        <a:srgbClr val="09963B"/>
      </a:accent3>
      <a:accent4>
        <a:srgbClr val="E64823"/>
      </a:accent4>
      <a:accent5>
        <a:srgbClr val="9C6A6A"/>
      </a:accent5>
      <a:accent6>
        <a:srgbClr val="824F8C"/>
      </a:accent6>
      <a:hlink>
        <a:srgbClr val="2998E3"/>
      </a:hlink>
      <a:folHlink>
        <a:srgbClr val="7F723D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1DF0A252-5923-47A2-A53A-F9BF72908919}">
  <ds:schemaRefs>
    <ds:schemaRef ds:uri="16c05727-aa75-4e4a-9b5f-8a80a1165891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B927DC71-2909-427C-BDB0-3E47E210151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90D7697-8E53-4EA8-8CBB-9C19575257BF}">
  <ds:schemaRefs>
    <ds:schemaRef ds:uri="16c05727-aa75-4e4a-9b5f-8a80a1165891"/>
    <ds:schemaRef ds:uri="71af3243-3dd4-4a8d-8c0d-dd76da1f02a5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AccentBox presentation</Template>
  <TotalTime>672</TotalTime>
  <Words>3409</Words>
  <Application>Microsoft Office PowerPoint</Application>
  <PresentationFormat>Widescreen</PresentationFormat>
  <Paragraphs>817</Paragraphs>
  <Slides>101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101</vt:i4>
      </vt:variant>
    </vt:vector>
  </HeadingPairs>
  <TitlesOfParts>
    <vt:vector size="111" baseType="lpstr">
      <vt:lpstr>arial</vt:lpstr>
      <vt:lpstr>arial</vt:lpstr>
      <vt:lpstr>Avenir Next LT Pro</vt:lpstr>
      <vt:lpstr>Calibri</vt:lpstr>
      <vt:lpstr>Consolas</vt:lpstr>
      <vt:lpstr>Open Sans</vt:lpstr>
      <vt:lpstr>Segoe UI</vt:lpstr>
      <vt:lpstr>Söhne</vt:lpstr>
      <vt:lpstr>AccentBoxVTI</vt:lpstr>
      <vt:lpstr>Worksheet</vt:lpstr>
      <vt:lpstr>LEARN</vt:lpstr>
      <vt:lpstr>Our Team </vt:lpstr>
      <vt:lpstr>Agenda</vt:lpstr>
      <vt:lpstr>https://github.com/aigul-ermak/web-advanced-rust</vt:lpstr>
      <vt:lpstr>PowerPoint Presentation</vt:lpstr>
      <vt:lpstr>Why Rust?</vt:lpstr>
      <vt:lpstr>Rust is</vt:lpstr>
      <vt:lpstr>Main Characteristics</vt:lpstr>
      <vt:lpstr>PowerPoint Presentation</vt:lpstr>
      <vt:lpstr>Benchmark</vt:lpstr>
      <vt:lpstr>Benchmark For 1 Task</vt:lpstr>
      <vt:lpstr>Benchmark For 10K Task</vt:lpstr>
      <vt:lpstr>Benchmark For 100K Task</vt:lpstr>
      <vt:lpstr>Benchmark For 1 Million Task</vt:lpstr>
      <vt:lpstr>PowerPoint Presentation</vt:lpstr>
      <vt:lpstr>What projects have used Rust?</vt:lpstr>
      <vt:lpstr>Rust Installation</vt:lpstr>
      <vt:lpstr>Cargo – Rust package manager</vt:lpstr>
      <vt:lpstr>Install extension rust-analyzer </vt:lpstr>
      <vt:lpstr>PowerPoint Presentation</vt:lpstr>
      <vt:lpstr>With rust-analyzer</vt:lpstr>
      <vt:lpstr>PowerPoint Presentation</vt:lpstr>
      <vt:lpstr>Uninstall Rust</vt:lpstr>
      <vt:lpstr>Basics</vt:lpstr>
      <vt:lpstr>Setting Up a New Project</vt:lpstr>
      <vt:lpstr>PowerPoint Presentation</vt:lpstr>
      <vt:lpstr>PowerPoint Presentation</vt:lpstr>
      <vt:lpstr>PowerPoint Presentation</vt:lpstr>
      <vt:lpstr>PowerPoint Presentation</vt:lpstr>
      <vt:lpstr>; the semi-colon tells the compiler where one statement ends  . dots are typically used to access fields of a value or call a method on a value  snake case is the naming convention in which each space is replaced an underscore (_) character  use directives can be used to “bring in scope” names from other namespaces   </vt:lpstr>
      <vt:lpstr>:: is used to navigate through modules or namespaces to access functions, structs, enums, or constants defined within them       </vt:lpstr>
      <vt:lpstr> :: is used to navigate through modules or namespaces to access functions, structs, enums, or constants defined within them  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 Types</vt:lpstr>
      <vt:lpstr>PowerPoint Presentation</vt:lpstr>
      <vt:lpstr> </vt:lpstr>
      <vt:lpstr>PowerPoint Presentation</vt:lpstr>
      <vt:lpstr>PowerPoint Presentation</vt:lpstr>
      <vt:lpstr>PowerPoint Presentation</vt:lpstr>
      <vt:lpstr>PowerPoint Presentation</vt:lpstr>
      <vt:lpstr>Compound Types</vt:lpstr>
      <vt:lpstr>PowerPoint Presentation</vt:lpstr>
      <vt:lpstr>PowerPoint Presentation</vt:lpstr>
      <vt:lpstr>Function in Rust</vt:lpstr>
      <vt:lpstr>Function’s Parameters</vt:lpstr>
      <vt:lpstr>Flow of Control in Rust</vt:lpstr>
      <vt:lpstr>if else</vt:lpstr>
      <vt:lpstr>loop</vt:lpstr>
      <vt:lpstr>while loop</vt:lpstr>
      <vt:lpstr>For loop</vt:lpstr>
      <vt:lpstr>Multiple loops</vt:lpstr>
      <vt:lpstr>match</vt:lpstr>
      <vt:lpstr>PowerPoint Presentation</vt:lpstr>
      <vt:lpstr>The comparison between structs in Rust and classes in Java</vt:lpstr>
      <vt:lpstr>PowerPoint Presentation</vt:lpstr>
      <vt:lpstr>PowerPoint Presentation</vt:lpstr>
      <vt:lpstr>Traits</vt:lpstr>
      <vt:lpstr>Java</vt:lpstr>
      <vt:lpstr>Rust</vt:lpstr>
      <vt:lpstr>Enums</vt:lpstr>
      <vt:lpstr>PowerPoint Presentation</vt:lpstr>
      <vt:lpstr>PowerPoint Presentation</vt:lpstr>
      <vt:lpstr>Representing Nothing</vt:lpstr>
      <vt:lpstr>Common Collections</vt:lpstr>
      <vt:lpstr>Vector</vt:lpstr>
      <vt:lpstr>Strings </vt:lpstr>
      <vt:lpstr>PowerPoint Presentation</vt:lpstr>
      <vt:lpstr>HashMap</vt:lpstr>
      <vt:lpstr>Memory management . Stack and Heap in Rust. </vt:lpstr>
      <vt:lpstr>PowerPoint Presentation</vt:lpstr>
      <vt:lpstr>Manages memory explicitly to avoid leaks</vt:lpstr>
      <vt:lpstr>What is Memory allocation? </vt:lpstr>
      <vt:lpstr>PowerPoint Presentation</vt:lpstr>
      <vt:lpstr>PowerPoint Presentation</vt:lpstr>
      <vt:lpstr>Why Rust make us think about it?</vt:lpstr>
      <vt:lpstr>PowerPoint Presentation</vt:lpstr>
      <vt:lpstr>PowerPoint Presentation</vt:lpstr>
      <vt:lpstr>As you remember:</vt:lpstr>
      <vt:lpstr>PowerPoint Presentation</vt:lpstr>
      <vt:lpstr>PowerPoint Presentation</vt:lpstr>
      <vt:lpstr>Ownership</vt:lpstr>
      <vt:lpstr>Borrowing</vt:lpstr>
      <vt:lpstr>Let’s  Code</vt:lpstr>
      <vt:lpstr>Demo Calculate calories</vt:lpstr>
      <vt:lpstr>PowerPoint Presentation</vt:lpstr>
      <vt:lpstr>Demo Order</vt:lpstr>
      <vt:lpstr>PowerPoint Presentation</vt:lpstr>
      <vt:lpstr>PowerPoint Presentation</vt:lpstr>
      <vt:lpstr>PowerPoint Presentation</vt:lpstr>
      <vt:lpstr>Assignment</vt:lpstr>
      <vt:lpstr>Let's Code – Rot13 Encryptor</vt:lpstr>
      <vt:lpstr>Let's Code – XOR Encryptor</vt:lpstr>
      <vt:lpstr>Let's Code – RSA</vt:lpstr>
      <vt:lpstr>Summary</vt:lpstr>
      <vt:lpstr>Thank you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LEARN</dc:title>
  <dc:creator>Yermagambetova, Aigul</dc:creator>
  <cp:lastModifiedBy>Yermagambetova, Aigul</cp:lastModifiedBy>
  <cp:revision>1</cp:revision>
  <dcterms:created xsi:type="dcterms:W3CDTF">2024-01-17T00:44:54Z</dcterms:created>
  <dcterms:modified xsi:type="dcterms:W3CDTF">2024-03-06T02:49:54Z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